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438" r:id="rId3"/>
    <p:sldId id="2443" r:id="rId4"/>
    <p:sldId id="2449" r:id="rId5"/>
    <p:sldId id="2450" r:id="rId6"/>
    <p:sldId id="2451" r:id="rId7"/>
    <p:sldId id="2452" r:id="rId8"/>
    <p:sldId id="2453" r:id="rId9"/>
    <p:sldId id="2454" r:id="rId10"/>
    <p:sldId id="2448" r:id="rId11"/>
    <p:sldId id="2447" r:id="rId12"/>
    <p:sldId id="2455" r:id="rId13"/>
    <p:sldId id="2446" r:id="rId14"/>
    <p:sldId id="2441" r:id="rId15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EE55"/>
    <a:srgbClr val="C0F400"/>
    <a:srgbClr val="00F8F2"/>
    <a:srgbClr val="2F3342"/>
    <a:srgbClr val="038B30"/>
    <a:srgbClr val="05D74D"/>
    <a:srgbClr val="663300"/>
    <a:srgbClr val="04C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8" autoAdjust="0"/>
    <p:restoredTop sz="90000" autoAdjust="0"/>
  </p:normalViewPr>
  <p:slideViewPr>
    <p:cSldViewPr snapToGrid="0">
      <p:cViewPr varScale="1">
        <p:scale>
          <a:sx n="99" d="100"/>
          <a:sy n="99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7"/>
    </p:cViewPr>
  </p:sorter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254265FD-4E3F-4008-BF0D-92438DDF3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411FABC-D2A4-4DDD-AE15-415703DDD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F46566-B968-4128-B543-5E1DC1EE83F1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2019/11/22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7EBBAB0-AE2E-4EA6-BE3D-A8C4DA400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31D462F-4914-49FC-A851-7FFFE9D6E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3422B72-BD1C-4F41-B10E-CA0BEB17901E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90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15E131E-680F-4902-9176-B8964675AE0D}" type="datetime1">
              <a:rPr lang="ja-JP" altLang="en-US" smtClean="0"/>
              <a:pPr/>
              <a:t>2019/11/22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AA3BE989-76B8-4F13-9267-01FDA45C437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973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82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2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22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730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8507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019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716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548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380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937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0391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4869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165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BE989-76B8-4F13-9267-01FDA45C437A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1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3261" y="0"/>
            <a:ext cx="9197261" cy="6858000"/>
          </a:xfrm>
          <a:solidFill>
            <a:schemeClr val="bg1">
              <a:lumMod val="50000"/>
            </a:schemeClr>
          </a:solidFill>
        </p:spPr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grpSp>
        <p:nvGrpSpPr>
          <p:cNvPr id="14" name="グループ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1557151" y="1374277"/>
            <a:ext cx="5493320" cy="3883523"/>
            <a:chOff x="252031" y="-22763"/>
            <a:chExt cx="7324426" cy="7269964"/>
          </a:xfrm>
        </p:grpSpPr>
        <p:sp>
          <p:nvSpPr>
            <p:cNvPr id="15" name="長方形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長方形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2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長方形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3529" y="2238426"/>
            <a:ext cx="4956942" cy="1508126"/>
          </a:xfrm>
        </p:spPr>
        <p:txBody>
          <a:bodyPr rtlCol="0" anchor="b">
            <a:normAutofit/>
          </a:bodyPr>
          <a:lstStyle>
            <a:lvl1pPr algn="ctr">
              <a:defRPr sz="4800" b="1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クリックして編集する </a:t>
            </a:r>
            <a:br>
              <a:rPr lang="ja-JP" altLang="en-US" noProof="0" dirty="0"/>
            </a:br>
            <a:r>
              <a:rPr lang="ja-JP" altLang="en-US" noProof="0" dirty="0"/>
              <a:t>マスター タイトル スタイル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3529" y="3838628"/>
            <a:ext cx="4956942" cy="450503"/>
          </a:xfrm>
        </p:spPr>
        <p:txBody>
          <a:bodyPr rtlCol="0"/>
          <a:lstStyle>
            <a:lvl1pPr marL="0" indent="0" algn="ctr">
              <a:buNone/>
              <a:defRPr sz="2400" i="0" spc="3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768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412" y="1061132"/>
            <a:ext cx="2598538" cy="823912"/>
          </a:xfrm>
          <a:ln>
            <a:noFill/>
          </a:ln>
        </p:spPr>
        <p:txBody>
          <a:bodyPr rtlCol="0" anchor="ctr"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8" name="長方形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3322863" y="0"/>
            <a:ext cx="2155375" cy="542641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3" y="0"/>
            <a:ext cx="2875947" cy="1124404"/>
          </a:xfrm>
        </p:spPr>
        <p:txBody>
          <a:bodyPr rtlCol="0">
            <a:noAutofit/>
          </a:bodyPr>
          <a:lstStyle>
            <a:lvl1pPr>
              <a:defRPr sz="2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17" name="長方形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3665763" y="1431586"/>
            <a:ext cx="2155375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3494311" y="447790"/>
            <a:ext cx="2155375" cy="595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4">
            <a:extLst>
              <a:ext uri="{FF2B5EF4-FFF2-40B4-BE49-F238E27FC236}">
                <a16:creationId xmlns:a16="http://schemas.microsoft.com/office/drawing/2014/main" id="{17A78D63-E00C-4155-A5B2-B3431A09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5047" y="1061132"/>
            <a:ext cx="2598541" cy="82391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b="1" i="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228600" lvl="0" indent="-228600" algn="ctr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6" name="コンテンツ プレースホルダー 5">
            <a:extLst>
              <a:ext uri="{FF2B5EF4-FFF2-40B4-BE49-F238E27FC236}">
                <a16:creationId xmlns:a16="http://schemas.microsoft.com/office/drawing/2014/main" id="{12AF2780-75D3-4992-93BC-8EA50C648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5046" y="2108201"/>
            <a:ext cx="2598541" cy="3684588"/>
          </a:xfrm>
        </p:spPr>
        <p:txBody>
          <a:bodyPr rtlCol="0">
            <a:normAutofit/>
          </a:bodyPr>
          <a:lstStyle>
            <a:lvl1pPr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400" i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200" i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100" i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100" i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9" name="コンテンツ プレースホルダー 3">
            <a:extLst>
              <a:ext uri="{FF2B5EF4-FFF2-40B4-BE49-F238E27FC236}">
                <a16:creationId xmlns:a16="http://schemas.microsoft.com/office/drawing/2014/main" id="{EAAE1C5B-7233-4F49-895F-7566CEB6D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12" y="2108201"/>
            <a:ext cx="2598538" cy="3684588"/>
          </a:xfrm>
        </p:spPr>
        <p:txBody>
          <a:bodyPr rtlCol="0">
            <a:normAutofit/>
          </a:bodyPr>
          <a:lstStyle>
            <a:lvl1pPr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400" i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200" i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100" i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100" i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21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長方形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3322863" y="0"/>
            <a:ext cx="2155375" cy="542641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3" y="0"/>
            <a:ext cx="2875947" cy="1124404"/>
          </a:xfrm>
        </p:spPr>
        <p:txBody>
          <a:bodyPr rtlCol="0">
            <a:noAutofit/>
          </a:bodyPr>
          <a:lstStyle>
            <a:lvl1pPr>
              <a:defRPr sz="2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17" name="長方形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3665763" y="1431586"/>
            <a:ext cx="2155375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3494311" y="447790"/>
            <a:ext cx="2155375" cy="595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E20B4D13-5F10-4886-AF0F-09B6ABB5C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6" y="1431587"/>
            <a:ext cx="2600324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en-US" sz="14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lang="en-US" sz="12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lang="en-US" sz="11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lang="en-US" sz="11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>
              <a:lnSpc>
                <a:spcPct val="150000"/>
              </a:lnSpc>
            </a:pPr>
            <a:r>
              <a:rPr lang="ja-JP" altLang="en-US" noProof="0"/>
              <a:t>マスター テキストの書式設定</a:t>
            </a:r>
          </a:p>
          <a:p>
            <a:pPr lvl="1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9" name="コンテンツ プレースホルダー 3">
            <a:extLst>
              <a:ext uri="{FF2B5EF4-FFF2-40B4-BE49-F238E27FC236}">
                <a16:creationId xmlns:a16="http://schemas.microsoft.com/office/drawing/2014/main" id="{EE7BCAD4-8DB6-482F-8DC0-F6D653F9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045" y="1431587"/>
            <a:ext cx="2600330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en-US" sz="14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lang="en-US" sz="12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lang="en-US" sz="11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lang="en-US" sz="1100" i="0" dirty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>
              <a:lnSpc>
                <a:spcPct val="150000"/>
              </a:lnSpc>
            </a:pPr>
            <a:r>
              <a:rPr lang="ja-JP" altLang="en-US" noProof="0"/>
              <a:t>マスター テキストの書式設定</a:t>
            </a:r>
          </a:p>
          <a:p>
            <a:pPr lvl="1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>
              <a:lnSpc>
                <a:spcPct val="150000"/>
              </a:lnSpc>
            </a:pPr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3098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長方形 13">
            <a:extLst>
              <a:ext uri="{FF2B5EF4-FFF2-40B4-BE49-F238E27FC236}">
                <a16:creationId xmlns:a16="http://schemas.microsoft.com/office/drawing/2014/main" id="{115BFBAA-B5F1-4F95-8C05-5E30A7076BD7}"/>
              </a:ext>
            </a:extLst>
          </p:cNvPr>
          <p:cNvSpPr/>
          <p:nvPr userDrawn="1"/>
        </p:nvSpPr>
        <p:spPr>
          <a:xfrm>
            <a:off x="869795" y="1224451"/>
            <a:ext cx="3169518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9F3E8482-B43D-4B69-8645-6B735F91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858" y="587830"/>
            <a:ext cx="3994517" cy="5273221"/>
          </a:xfrm>
        </p:spPr>
        <p:txBody>
          <a:bodyPr rtlCol="0">
            <a:normAutofit/>
          </a:bodyPr>
          <a:lstStyle>
            <a:lvl1pPr>
              <a:defRPr sz="2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400" i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2000" i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D9BC9CBF-CF7B-4E39-9FD1-961882EC596A}"/>
              </a:ext>
            </a:extLst>
          </p:cNvPr>
          <p:cNvSpPr/>
          <p:nvPr userDrawn="1"/>
        </p:nvSpPr>
        <p:spPr>
          <a:xfrm>
            <a:off x="492795" y="698704"/>
            <a:ext cx="3354769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6" name="グループ 15">
            <a:extLst>
              <a:ext uri="{FF2B5EF4-FFF2-40B4-BE49-F238E27FC236}">
                <a16:creationId xmlns:a16="http://schemas.microsoft.com/office/drawing/2014/main" id="{97A3D921-B9D5-42DC-9037-298968D94C95}"/>
              </a:ext>
            </a:extLst>
          </p:cNvPr>
          <p:cNvGrpSpPr/>
          <p:nvPr userDrawn="1"/>
        </p:nvGrpSpPr>
        <p:grpSpPr>
          <a:xfrm>
            <a:off x="492796" y="435124"/>
            <a:ext cx="3851063" cy="5965370"/>
            <a:chOff x="252031" y="391887"/>
            <a:chExt cx="7433283" cy="5965370"/>
          </a:xfrm>
        </p:grpSpPr>
        <p:sp>
          <p:nvSpPr>
            <p:cNvPr id="18" name="長方形 17">
              <a:extLst>
                <a:ext uri="{FF2B5EF4-FFF2-40B4-BE49-F238E27FC236}">
                  <a16:creationId xmlns:a16="http://schemas.microsoft.com/office/drawing/2014/main" id="{6A62F937-16D4-4A6C-B247-D0A62BC6560D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長方形 18">
              <a:extLst>
                <a:ext uri="{FF2B5EF4-FFF2-40B4-BE49-F238E27FC236}">
                  <a16:creationId xmlns:a16="http://schemas.microsoft.com/office/drawing/2014/main" id="{B9335681-5A6F-48BE-8160-2000D0F242FB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546852"/>
            <a:ext cx="3075813" cy="3396749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sz="160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480457"/>
            <a:ext cx="3075813" cy="979308"/>
          </a:xfrm>
        </p:spPr>
        <p:txBody>
          <a:bodyPr rtlCol="0" anchor="b"/>
          <a:lstStyle>
            <a:lvl1pPr>
              <a:defRPr sz="32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13" name="長方形 12" hidden="1">
            <a:extLst>
              <a:ext uri="{FF2B5EF4-FFF2-40B4-BE49-F238E27FC236}">
                <a16:creationId xmlns:a16="http://schemas.microsoft.com/office/drawing/2014/main" id="{116E8B30-475D-4275-8DC2-14C98F2F9B76}"/>
              </a:ext>
            </a:extLst>
          </p:cNvPr>
          <p:cNvSpPr/>
          <p:nvPr userDrawn="1"/>
        </p:nvSpPr>
        <p:spPr>
          <a:xfrm>
            <a:off x="869795" y="1191137"/>
            <a:ext cx="3169518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" sz="1800"/>
              <a:t>2</a:t>
            </a:r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endParaRPr lang="en-US" sz="1800" dirty="0"/>
          </a:p>
          <a:p>
            <a:pPr algn="ctr" rtl="0"/>
            <a:r>
              <a:rPr lang="en-US" altLang="ja" sz="1800"/>
              <a:t>+</a:t>
            </a:r>
          </a:p>
          <a:p>
            <a:pPr algn="ctr" rt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831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大きい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/>
          <a:lstStyle>
            <a:lvl1pPr>
              <a:defRPr i="0"/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6FCC97-4D8C-465A-B732-7E27224A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i="0"/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F525FF-6103-4229-A91A-8A994A9C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i="0"/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6F2F4E1C-EABB-45F0-8593-E3E22109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i="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6541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F6B8E8FD-E25A-4462-9917-754D6C619C75}"/>
              </a:ext>
            </a:extLst>
          </p:cNvPr>
          <p:cNvSpPr txBox="1">
            <a:spLocks/>
          </p:cNvSpPr>
          <p:nvPr userDrawn="1"/>
        </p:nvSpPr>
        <p:spPr>
          <a:xfrm>
            <a:off x="8661952" y="6468304"/>
            <a:ext cx="332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en-US" altLang="ja-JP" sz="1200" i="0" noProof="0" smtClean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1200" i="0" noProof="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752D6C-9D51-45A1-A6B7-B21DC9A94A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11" name="長方形 10" descr="開いた四角形のアクセント ブロック">
            <a:extLst>
              <a:ext uri="{FF2B5EF4-FFF2-40B4-BE49-F238E27FC236}">
                <a16:creationId xmlns:a16="http://schemas.microsoft.com/office/drawing/2014/main" id="{217FA8D4-1D05-4DF4-AA9D-364B6979733D}"/>
              </a:ext>
            </a:extLst>
          </p:cNvPr>
          <p:cNvSpPr/>
          <p:nvPr userDrawn="1"/>
        </p:nvSpPr>
        <p:spPr>
          <a:xfrm flipH="1">
            <a:off x="2013853" y="972458"/>
            <a:ext cx="6879485" cy="4843807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長方形 11">
            <a:extLst>
              <a:ext uri="{FF2B5EF4-FFF2-40B4-BE49-F238E27FC236}">
                <a16:creationId xmlns:a16="http://schemas.microsoft.com/office/drawing/2014/main" id="{779B1017-F981-4D2D-A14B-A857FC304F54}"/>
              </a:ext>
            </a:extLst>
          </p:cNvPr>
          <p:cNvSpPr/>
          <p:nvPr userDrawn="1"/>
        </p:nvSpPr>
        <p:spPr>
          <a:xfrm flipH="1">
            <a:off x="250376" y="1547133"/>
            <a:ext cx="8269772" cy="4702292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9DD85E79-8DB4-4D93-979C-171105321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2" name="長方形 1">
            <a:extLst>
              <a:ext uri="{FF2B5EF4-FFF2-40B4-BE49-F238E27FC236}">
                <a16:creationId xmlns:a16="http://schemas.microsoft.com/office/drawing/2014/main" id="{774F1136-B1CD-4171-BB47-0281C1974B22}"/>
              </a:ext>
            </a:extLst>
          </p:cNvPr>
          <p:cNvSpPr/>
          <p:nvPr userDrawn="1"/>
        </p:nvSpPr>
        <p:spPr>
          <a:xfrm>
            <a:off x="353505" y="1189038"/>
            <a:ext cx="8361870" cy="483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89ADD4C-B26C-41B3-B492-DC9D032A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34313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04862A-62CA-4399-88B0-181961E0F691}"/>
              </a:ext>
            </a:extLst>
          </p:cNvPr>
          <p:cNvSpPr txBox="1">
            <a:spLocks/>
          </p:cNvSpPr>
          <p:nvPr userDrawn="1"/>
        </p:nvSpPr>
        <p:spPr>
          <a:xfrm>
            <a:off x="8661952" y="6468304"/>
            <a:ext cx="332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en-US" altLang="ja-JP" sz="1200" i="0" noProof="0" smtClean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1200" i="0" noProof="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A902D481-2888-4133-AD94-7700AA117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2B113A8-E04C-44C2-962F-5FFA40FB7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8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8172" y="0"/>
            <a:ext cx="3689365" cy="6858000"/>
          </a:xfrm>
          <a:solidFill>
            <a:schemeClr val="bg1">
              <a:lumMod val="50000"/>
            </a:schemeClr>
          </a:solidFill>
        </p:spPr>
        <p:txBody>
          <a:bodyPr rtlCol="0"/>
          <a:lstStyle>
            <a:lvl1pPr>
              <a:defRPr i="0"/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53" y="1676400"/>
            <a:ext cx="3897181" cy="3352800"/>
          </a:xfrm>
        </p:spPr>
        <p:txBody>
          <a:bodyPr rtlCol="0">
            <a:normAutofit/>
          </a:bodyPr>
          <a:lstStyle>
            <a:lvl1pPr>
              <a:defRPr sz="4400" b="1" i="0" spc="300">
                <a:solidFill>
                  <a:srgbClr val="2F3342"/>
                </a:solidFill>
                <a:latin typeface="+mj-lt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546" y="365125"/>
            <a:ext cx="3086101" cy="5811838"/>
          </a:xfrm>
        </p:spPr>
        <p:txBody>
          <a:bodyPr rtlCol="0"/>
          <a:lstStyle>
            <a:lvl1pPr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pic>
        <p:nvPicPr>
          <p:cNvPr id="11" name="グラフィック 10">
            <a:extLst>
              <a:ext uri="{FF2B5EF4-FFF2-40B4-BE49-F238E27FC236}">
                <a16:creationId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954" y="1088572"/>
            <a:ext cx="3429000" cy="4572000"/>
          </a:xfrm>
          <a:prstGeom prst="rect">
            <a:avLst/>
          </a:prstGeom>
        </p:spPr>
      </p:pic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107A3F-3DCD-44DD-AF42-32098DCC3A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/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1DB279-F403-4D2A-8D1B-FB3C81796B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/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176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区切り線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13">
            <a:extLst>
              <a:ext uri="{FF2B5EF4-FFF2-40B4-BE49-F238E27FC236}">
                <a16:creationId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8172" y="0"/>
            <a:ext cx="7445828" cy="6858000"/>
          </a:xfrm>
          <a:solidFill>
            <a:schemeClr val="bg1">
              <a:lumMod val="50000"/>
            </a:schemeClr>
          </a:solidFill>
        </p:spPr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grpSp>
        <p:nvGrpSpPr>
          <p:cNvPr id="12" name="グループ 11">
            <a:extLst>
              <a:ext uri="{FF2B5EF4-FFF2-40B4-BE49-F238E27FC236}">
                <a16:creationId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662641" y="408327"/>
            <a:ext cx="3957455" cy="5768636"/>
            <a:chOff x="883522" y="408327"/>
            <a:chExt cx="5276606" cy="5768636"/>
          </a:xfrm>
        </p:grpSpPr>
        <p:sp>
          <p:nvSpPr>
            <p:cNvPr id="13" name="長方形 12">
              <a:extLst>
                <a:ext uri="{FF2B5EF4-FFF2-40B4-BE49-F238E27FC236}">
                  <a16:creationId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5" name="グラフィック 14">
              <a:extLst>
                <a:ext uri="{FF2B5EF4-FFF2-40B4-BE49-F238E27FC236}">
                  <a16:creationId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5781" y="1107282"/>
              <a:ext cx="4572000" cy="4572000"/>
            </a:xfrm>
            <a:prstGeom prst="rect">
              <a:avLst/>
            </a:prstGeom>
          </p:spPr>
        </p:pic>
        <p:sp>
          <p:nvSpPr>
            <p:cNvPr id="14" name="長方形 13">
              <a:extLst>
                <a:ext uri="{FF2B5EF4-FFF2-40B4-BE49-F238E27FC236}">
                  <a16:creationId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501775"/>
            <a:ext cx="3263933" cy="2384466"/>
          </a:xfrm>
        </p:spPr>
        <p:txBody>
          <a:bodyPr rtlCol="0">
            <a:normAutofit/>
          </a:bodyPr>
          <a:lstStyle>
            <a:lvl1pPr algn="ctr">
              <a:defRPr sz="4400" b="1" i="0" spc="3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49" y="3886242"/>
            <a:ext cx="3263933" cy="296437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2000" i="0" spc="6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マスターのスタイルを編集する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A26DCC3-B99B-481C-AC63-F17D5215DC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0D24A36-5F75-40A5-8DA4-0364F4492F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14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区切り線スライド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13">
            <a:extLst>
              <a:ext uri="{FF2B5EF4-FFF2-40B4-BE49-F238E27FC236}">
                <a16:creationId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3261" y="0"/>
            <a:ext cx="9197261" cy="6858000"/>
          </a:xfrm>
          <a:solidFill>
            <a:schemeClr val="bg1">
              <a:lumMod val="50000"/>
            </a:schemeClr>
          </a:solidFill>
        </p:spPr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grpSp>
        <p:nvGrpSpPr>
          <p:cNvPr id="14" name="グループ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2686050" y="451189"/>
            <a:ext cx="3957455" cy="5768636"/>
            <a:chOff x="883522" y="408327"/>
            <a:chExt cx="5276606" cy="5768636"/>
          </a:xfrm>
        </p:grpSpPr>
        <p:sp>
          <p:nvSpPr>
            <p:cNvPr id="15" name="長方形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7" name="グラフィック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長方形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8" name="タイトル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572" y="1742989"/>
            <a:ext cx="3263933" cy="3352800"/>
          </a:xfrm>
        </p:spPr>
        <p:txBody>
          <a:bodyPr rtlCol="0">
            <a:normAutofit/>
          </a:bodyPr>
          <a:lstStyle>
            <a:lvl1pPr algn="ctr">
              <a:defRPr sz="4400" b="1" i="0" spc="3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22" name="テキスト プレースホルダー 2">
            <a:extLst>
              <a:ext uri="{FF2B5EF4-FFF2-40B4-BE49-F238E27FC236}">
                <a16:creationId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379570" y="4127456"/>
            <a:ext cx="3263933" cy="296437"/>
          </a:xfrm>
        </p:spPr>
        <p:txBody>
          <a:bodyPr lIns="0" rIns="0" rtlCol="0">
            <a:noAutofit/>
          </a:bodyPr>
          <a:lstStyle>
            <a:lvl1pPr marL="0" indent="0" algn="ctr">
              <a:buNone/>
              <a:defRPr sz="2000" i="0" spc="6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マスターのスタイルを編集する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1BF64E-D1E6-463D-B3F0-1491C107C8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149EC66-F633-4F8B-BA43-E48843E5AD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95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と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3665763" y="1431586"/>
            <a:ext cx="2155375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412" y="1061132"/>
            <a:ext cx="2598538" cy="823912"/>
          </a:xfrm>
          <a:ln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sz="2400" b="1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12" y="2108201"/>
            <a:ext cx="2598538" cy="3684588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16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lnSpc>
                <a:spcPct val="150000"/>
              </a:lnSpc>
              <a:defRPr sz="14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lnSpc>
                <a:spcPct val="150000"/>
              </a:lnSpc>
              <a:defRPr sz="12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lnSpc>
                <a:spcPct val="150000"/>
              </a:lnSpc>
              <a:defRPr sz="11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lnSpc>
                <a:spcPct val="150000"/>
              </a:lnSpc>
              <a:defRPr sz="11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367F380C-58A9-4490-AC57-579A90290F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15050" y="1061132"/>
            <a:ext cx="2598538" cy="823912"/>
          </a:xfrm>
          <a:ln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sz="2400" b="1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2" name="コンテンツ プレースホルダー 3">
            <a:extLst>
              <a:ext uri="{FF2B5EF4-FFF2-40B4-BE49-F238E27FC236}">
                <a16:creationId xmlns:a16="http://schemas.microsoft.com/office/drawing/2014/main" id="{DA285A94-0E4E-47DC-8E61-41F684F370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15050" y="2108201"/>
            <a:ext cx="2598538" cy="3684588"/>
          </a:xfrm>
        </p:spPr>
        <p:txBody>
          <a:bodyPr rtlCol="0">
            <a:normAutofit/>
          </a:bodyPr>
          <a:lstStyle>
            <a:lvl1pPr>
              <a:lnSpc>
                <a:spcPct val="150000"/>
              </a:lnSpc>
              <a:defRPr sz="16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lnSpc>
                <a:spcPct val="150000"/>
              </a:lnSpc>
              <a:defRPr sz="14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lnSpc>
                <a:spcPct val="150000"/>
              </a:lnSpc>
              <a:defRPr sz="12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lnSpc>
                <a:spcPct val="150000"/>
              </a:lnSpc>
              <a:defRPr sz="11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lnSpc>
                <a:spcPct val="150000"/>
              </a:lnSpc>
              <a:defRPr sz="11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8" name="長方形 17">
            <a:extLst>
              <a:ext uri="{FF2B5EF4-FFF2-40B4-BE49-F238E27FC236}">
                <a16:creationId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3322863" y="0"/>
            <a:ext cx="2155375" cy="5426414"/>
          </a:xfrm>
          <a:prstGeom prst="rect">
            <a:avLst/>
          </a:prstGeom>
          <a:noFill/>
          <a:ln w="889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図プレースホルダー 13">
            <a:extLst>
              <a:ext uri="{FF2B5EF4-FFF2-40B4-BE49-F238E27FC236}">
                <a16:creationId xmlns:a16="http://schemas.microsoft.com/office/drawing/2014/main" id="{354FBDC8-CD65-4972-A821-C25297B1A8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4312" y="489291"/>
            <a:ext cx="2155375" cy="5920920"/>
          </a:xfrm>
          <a:solidFill>
            <a:schemeClr val="bg1"/>
          </a:solidFill>
        </p:spPr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C0FCBE5-63C0-4DC7-8687-C2C76ABBDD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F240C4-B3CD-49AA-8C48-9FE7AA1FE3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6" name="タイトル 5" hidden="1">
            <a:extLst>
              <a:ext uri="{FF2B5EF4-FFF2-40B4-BE49-F238E27FC236}">
                <a16:creationId xmlns:a16="http://schemas.microsoft.com/office/drawing/2014/main" id="{A43A44DE-9B7B-49B8-AE13-95164A3FA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913" y="0"/>
            <a:ext cx="2704499" cy="1188720"/>
          </a:xfrm>
        </p:spPr>
        <p:txBody>
          <a:bodyPr rtlCol="0">
            <a:normAutofit/>
          </a:bodyPr>
          <a:lstStyle>
            <a:lvl1pPr rtl="0">
              <a:defRPr sz="2800"/>
            </a:lvl1pPr>
          </a:lstStyle>
          <a:p>
            <a:pPr rtl="0"/>
            <a:r>
              <a:rPr lang="ja-JP" altLang="en-US" noProof="0" dirty="0"/>
              <a:t>クリックして編集する </a:t>
            </a:r>
            <a:br>
              <a:rPr lang="ja-JP" altLang="en-US" noProof="0" dirty="0"/>
            </a:br>
            <a:r>
              <a:rPr lang="ja-JP" altLang="en-US" noProof="0" dirty="0"/>
              <a:t>マスター タイトル スタイル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45528" y="0"/>
            <a:ext cx="4098472" cy="6858000"/>
          </a:xfrm>
        </p:spPr>
        <p:txBody>
          <a:bodyPr rtlCol="0"/>
          <a:lstStyle>
            <a:lvl1pPr marL="0" indent="0">
              <a:buNone/>
              <a:defRPr sz="32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457200" y="391887"/>
            <a:ext cx="5306786" cy="5878284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734785" y="1181214"/>
            <a:ext cx="4588328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sz="1800" i="0" noProof="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718457" y="655467"/>
            <a:ext cx="4327071" cy="570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8" y="1480457"/>
            <a:ext cx="3853543" cy="587876"/>
          </a:xfrm>
        </p:spPr>
        <p:txBody>
          <a:bodyPr rtlCol="0" anchor="b"/>
          <a:lstStyle>
            <a:lvl1pPr>
              <a:defRPr sz="3200" b="1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458" y="2546852"/>
            <a:ext cx="3853543" cy="3396749"/>
          </a:xfrm>
        </p:spPr>
        <p:txBody>
          <a:bodyPr rtlCol="0"/>
          <a:lstStyle>
            <a:lvl1pPr marL="0" indent="0">
              <a:lnSpc>
                <a:spcPct val="150000"/>
              </a:lnSpc>
              <a:buNone/>
              <a:defRPr sz="16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D9EF0584-D46D-4C21-99D2-074ADF23E01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34786" y="2095548"/>
            <a:ext cx="3718575" cy="365125"/>
          </a:xfrm>
        </p:spPr>
        <p:txBody>
          <a:bodyPr rtlCol="0">
            <a:noAutofit/>
          </a:bodyPr>
          <a:lstStyle>
            <a:lvl1pPr marL="0" indent="0" rtl="0">
              <a:buNone/>
              <a:defRPr sz="2000" i="0" spc="6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6AFC205-B079-430E-B82F-CBF6F56DE0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E82B84E2-AAE4-4BC1-8C01-AF4ABADD6E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72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42E9CCD-6BB8-4209-A6BA-8518679560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00144" y="470641"/>
            <a:ext cx="3915232" cy="5916718"/>
          </a:xfrm>
        </p:spPr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grpSp>
        <p:nvGrpSpPr>
          <p:cNvPr id="5" name="グループ 4">
            <a:extLst>
              <a:ext uri="{FF2B5EF4-FFF2-40B4-BE49-F238E27FC236}">
                <a16:creationId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>
            <a:off x="492796" y="435125"/>
            <a:ext cx="3851063" cy="6215741"/>
            <a:chOff x="252031" y="391887"/>
            <a:chExt cx="7433283" cy="6215741"/>
          </a:xfrm>
        </p:grpSpPr>
        <p:sp>
          <p:nvSpPr>
            <p:cNvPr id="24" name="長方形 23">
              <a:extLst>
                <a:ext uri="{FF2B5EF4-FFF2-40B4-BE49-F238E27FC236}">
                  <a16:creationId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長方形 22">
              <a:extLst>
                <a:ext uri="{FF2B5EF4-FFF2-40B4-BE49-F238E27FC236}">
                  <a16:creationId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長方形 24">
              <a:extLst>
                <a:ext uri="{FF2B5EF4-FFF2-40B4-BE49-F238E27FC236}">
                  <a16:creationId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375" y="1099003"/>
            <a:ext cx="3169518" cy="573989"/>
          </a:xfrm>
        </p:spPr>
        <p:txBody>
          <a:bodyPr lIns="0" rIns="0" rtlCol="0">
            <a:noAutofit/>
          </a:bodyPr>
          <a:lstStyle>
            <a:lvl1pPr>
              <a:defRPr sz="3200" b="1" i="0" spc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クリックしてマスターを編集する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75" y="2145234"/>
            <a:ext cx="3169518" cy="3857329"/>
          </a:xfrm>
        </p:spPr>
        <p:txBody>
          <a:bodyPr lIns="0" rIns="0" rtlCol="0">
            <a:normAutofit/>
          </a:bodyPr>
          <a:lstStyle>
            <a:lvl1pPr>
              <a:lnSpc>
                <a:spcPct val="150000"/>
              </a:lnSpc>
              <a:defRPr sz="16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lnSpc>
                <a:spcPct val="150000"/>
              </a:lnSpc>
              <a:defRPr sz="16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lnSpc>
                <a:spcPct val="150000"/>
              </a:lnSpc>
              <a:defRPr sz="14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lnSpc>
                <a:spcPct val="150000"/>
              </a:lnSpc>
              <a:defRPr sz="12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lnSpc>
                <a:spcPct val="150000"/>
              </a:lnSpc>
              <a:defRPr sz="1200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8853" y="1737564"/>
            <a:ext cx="3148352" cy="407670"/>
          </a:xfrm>
        </p:spPr>
        <p:txBody>
          <a:bodyPr lIns="0" rIns="0" rtlCol="0">
            <a:noAutofit/>
          </a:bodyPr>
          <a:lstStyle>
            <a:lvl1pPr marL="0" indent="0" rtl="0">
              <a:buNone/>
              <a:defRPr sz="2000" i="0" spc="6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1A066D4-321A-48BF-84C2-18FC1D7184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 dirty="0"/>
              <a:t>フッターを追加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0CDB4336-A0EC-4019-904C-11240535876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92789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1557151" y="1374277"/>
            <a:ext cx="5493320" cy="3883523"/>
            <a:chOff x="252031" y="-22763"/>
            <a:chExt cx="7324426" cy="7269964"/>
          </a:xfrm>
        </p:grpSpPr>
        <p:sp>
          <p:nvSpPr>
            <p:cNvPr id="16" name="長方形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長方形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長方形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3529" y="2238426"/>
            <a:ext cx="4956942" cy="1508126"/>
          </a:xfrm>
        </p:spPr>
        <p:txBody>
          <a:bodyPr rtlCol="0" anchor="b">
            <a:normAutofit/>
          </a:bodyPr>
          <a:lstStyle>
            <a:lvl1pPr algn="ctr">
              <a:defRPr sz="44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クリックして編集する </a:t>
            </a:r>
            <a:br>
              <a:rPr lang="ja-JP" altLang="en-US" noProof="0" dirty="0"/>
            </a:br>
            <a:r>
              <a:rPr lang="ja-JP" altLang="en-US" noProof="0" dirty="0"/>
              <a:t>マスター タイトル スタイル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3529" y="3838628"/>
            <a:ext cx="4956942" cy="450503"/>
          </a:xfrm>
        </p:spPr>
        <p:txBody>
          <a:bodyPr rtlCol="0"/>
          <a:lstStyle>
            <a:lvl1pPr marL="0" indent="0" algn="ctr">
              <a:buNone/>
              <a:defRPr sz="2400" i="0" spc="3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4612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 13">
            <a:extLst>
              <a:ext uri="{FF2B5EF4-FFF2-40B4-BE49-F238E27FC236}">
                <a16:creationId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2686050" y="451189"/>
            <a:ext cx="3957455" cy="5768636"/>
            <a:chOff x="883522" y="408327"/>
            <a:chExt cx="5276606" cy="5768636"/>
          </a:xfrm>
        </p:grpSpPr>
        <p:sp>
          <p:nvSpPr>
            <p:cNvPr id="15" name="長方形 14">
              <a:extLst>
                <a:ext uri="{FF2B5EF4-FFF2-40B4-BE49-F238E27FC236}">
                  <a16:creationId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7" name="グラフィック 16">
              <a:extLst>
                <a:ext uri="{FF2B5EF4-FFF2-40B4-BE49-F238E27FC236}">
                  <a16:creationId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長方形 15">
              <a:extLst>
                <a:ext uri="{FF2B5EF4-FFF2-40B4-BE49-F238E27FC236}">
                  <a16:creationId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8" name="タイトル 1">
            <a:extLst>
              <a:ext uri="{FF2B5EF4-FFF2-40B4-BE49-F238E27FC236}">
                <a16:creationId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572" y="1742989"/>
            <a:ext cx="3263933" cy="3352800"/>
          </a:xfrm>
        </p:spPr>
        <p:txBody>
          <a:bodyPr rtlCol="0">
            <a:normAutofit/>
          </a:bodyPr>
          <a:lstStyle>
            <a:lvl1pPr algn="ctr">
              <a:defRPr sz="4400" b="1" i="0" spc="3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CEC8E835-7291-427D-948E-B544E36AD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79571" y="4127456"/>
            <a:ext cx="3263933" cy="2964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i="0" cap="all" spc="6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228600" lvl="0" indent="-228600" algn="ctr" rtl="0"/>
            <a:r>
              <a:rPr lang="ja-JP" altLang="en-US" noProof="0" dirty="0"/>
              <a:t>マスター テキストのスタイルを編集する</a:t>
            </a:r>
          </a:p>
        </p:txBody>
      </p:sp>
    </p:spTree>
    <p:extLst>
      <p:ext uri="{BB962C8B-B14F-4D97-AF65-F5344CB8AC3E}">
        <p14:creationId xmlns:p14="http://schemas.microsoft.com/office/powerpoint/2010/main" val="226372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:1 つの角を切り取る 7">
            <a:extLst>
              <a:ext uri="{FF2B5EF4-FFF2-40B4-BE49-F238E27FC236}">
                <a16:creationId xmlns:a16="http://schemas.microsoft.com/office/drawing/2014/main" id="{C39E4676-2097-45B1-B554-0DFE67952792}"/>
              </a:ext>
            </a:extLst>
          </p:cNvPr>
          <p:cNvSpPr/>
          <p:nvPr userDrawn="1"/>
        </p:nvSpPr>
        <p:spPr>
          <a:xfrm flipH="1">
            <a:off x="8661952" y="6356350"/>
            <a:ext cx="482048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i="0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F27C465-B000-4905-9328-DBAB7930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3" y="0"/>
            <a:ext cx="8250174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BF3059-D5B9-418C-A60B-C3C8E261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913" y="1188720"/>
            <a:ext cx="8268462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87F727-48BD-4EB4-B57F-5AC03BEB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913" y="64563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49B3254E-B445-46A8-8E69-B2596E25A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1952" y="6413649"/>
            <a:ext cx="482048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C2E478F-E849-4A8C-AF1F-CBCC78A7CBFA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527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3" r:id="rId5"/>
    <p:sldLayoutId id="2147483657" r:id="rId6"/>
    <p:sldLayoutId id="2147483663" r:id="rId7"/>
    <p:sldLayoutId id="2147483670" r:id="rId8"/>
    <p:sldLayoutId id="2147483669" r:id="rId9"/>
    <p:sldLayoutId id="2147483667" r:id="rId10"/>
    <p:sldLayoutId id="2147483668" r:id="rId11"/>
    <p:sldLayoutId id="2147483666" r:id="rId12"/>
    <p:sldLayoutId id="2147483662" r:id="rId13"/>
    <p:sldLayoutId id="2147483671" r:id="rId14"/>
    <p:sldLayoutId id="2147483655" r:id="rId15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b="1" i="0" kern="1200" cap="all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i="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i="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i="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i="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i="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54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514" y="2238426"/>
            <a:ext cx="5573485" cy="1508126"/>
          </a:xfrm>
        </p:spPr>
        <p:txBody>
          <a:bodyPr rtlCol="0">
            <a:normAutofit/>
          </a:bodyPr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プライムコンサルタント</a:t>
            </a:r>
            <a:r>
              <a:rPr lang="ja-JP" altLang="ja-JP" u="sng" dirty="0"/>
              <a:t>創立</a:t>
            </a:r>
            <a:r>
              <a:rPr lang="en-US" altLang="ja-JP" u="sng" dirty="0"/>
              <a:t>20</a:t>
            </a:r>
            <a:r>
              <a:rPr lang="ja-JP" altLang="ja-JP" u="sng" dirty="0"/>
              <a:t>周年記念</a:t>
            </a:r>
            <a:endParaRPr lang="ja-JP" altLang="en-US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6">
            <a:extLst>
              <a:ext uri="{FF2B5EF4-FFF2-40B4-BE49-F238E27FC236}">
                <a16:creationId xmlns:a16="http://schemas.microsoft.com/office/drawing/2014/main" id="{9935280A-EBD5-4EFA-81A0-313C85F98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rtl="0"/>
            <a:r>
              <a:rPr lang="ja-JP" altLang="en-US" sz="3600" b="1" dirty="0"/>
              <a:t>拡大研究会</a:t>
            </a:r>
            <a:r>
              <a:rPr lang="en-US" altLang="ja-JP" sz="3600" b="1" dirty="0"/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2506210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屋内, 天井, 民衆 が含まれている画像&#10;&#10;自動的に生成された説明">
            <a:extLst>
              <a:ext uri="{FF2B5EF4-FFF2-40B4-BE49-F238E27FC236}">
                <a16:creationId xmlns:a16="http://schemas.microsoft.com/office/drawing/2014/main" id="{E2EE396A-450B-44FA-9BF4-80F0BB50C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58150" cy="4787489"/>
          </a:xfrm>
          <a:prstGeom prst="rect">
            <a:avLst/>
          </a:prstGeom>
        </p:spPr>
      </p:pic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2912904" y="4645557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3179170" y="4726093"/>
            <a:ext cx="5386924" cy="205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10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14">
            <a:extLst>
              <a:ext uri="{FF2B5EF4-FFF2-40B4-BE49-F238E27FC236}">
                <a16:creationId xmlns:a16="http://schemas.microsoft.com/office/drawing/2014/main" id="{DD05663D-DC6C-4440-A80C-C5BE106F096D}"/>
              </a:ext>
            </a:extLst>
          </p:cNvPr>
          <p:cNvSpPr/>
          <p:nvPr/>
        </p:nvSpPr>
        <p:spPr>
          <a:xfrm>
            <a:off x="3179170" y="4934070"/>
            <a:ext cx="49860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第二部　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懇親パーティ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司会：プライムコンサルタント　古川賢治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祝辞：</a:t>
            </a:r>
            <a:r>
              <a:rPr lang="zh-TW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一般財団法人労務行政研究所　猪股靖</a:t>
            </a:r>
            <a:r>
              <a:rPr lang="ja-JP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</a:t>
            </a:r>
            <a:endParaRPr lang="en-US" altLang="ja-JP" sz="1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乾杯：株式会社フロンティア　代表取締役社長　重森裕之様</a:t>
            </a:r>
            <a:endParaRPr lang="en-US" altLang="ja-JP" sz="1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 descr="人, 男, テーブル, スーツ が含まれている画像&#10;&#10;自動的に生成された説明">
            <a:extLst>
              <a:ext uri="{FF2B5EF4-FFF2-40B4-BE49-F238E27FC236}">
                <a16:creationId xmlns:a16="http://schemas.microsoft.com/office/drawing/2014/main" id="{63D49CB9-998B-4A3A-B2C7-289294A2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4277">
            <a:off x="990414" y="4357079"/>
            <a:ext cx="1661088" cy="21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11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テーブル, 食品, 屋内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5BD781BE-1BC2-47E5-96FB-9557CF15B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8307">
            <a:off x="299821" y="2973535"/>
            <a:ext cx="4227069" cy="3170302"/>
          </a:xfrm>
          <a:prstGeom prst="rect">
            <a:avLst/>
          </a:prstGeom>
        </p:spPr>
      </p:pic>
      <p:pic>
        <p:nvPicPr>
          <p:cNvPr id="10" name="図 9" descr="容器の中の料理&#10;&#10;自動的に生成された説明">
            <a:extLst>
              <a:ext uri="{FF2B5EF4-FFF2-40B4-BE49-F238E27FC236}">
                <a16:creationId xmlns:a16="http://schemas.microsoft.com/office/drawing/2014/main" id="{4DC114F8-02E3-41F0-B59B-E75A45E47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8307">
            <a:off x="4329201" y="734189"/>
            <a:ext cx="4691182" cy="318874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3F2A9F0-7C58-4176-944A-DE6394066E82}"/>
              </a:ext>
            </a:extLst>
          </p:cNvPr>
          <p:cNvSpPr/>
          <p:nvPr/>
        </p:nvSpPr>
        <p:spPr>
          <a:xfrm rot="20853876">
            <a:off x="18425" y="1057320"/>
            <a:ext cx="9313903" cy="46140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空港のロビーにいる人々&#10;&#10;自動的に生成された説明">
            <a:extLst>
              <a:ext uri="{FF2B5EF4-FFF2-40B4-BE49-F238E27FC236}">
                <a16:creationId xmlns:a16="http://schemas.microsoft.com/office/drawing/2014/main" id="{EC73BE47-5FFC-407A-87B7-89C7A2754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263" y="2589976"/>
            <a:ext cx="4699933" cy="4024287"/>
          </a:xfrm>
          <a:prstGeom prst="rect">
            <a:avLst/>
          </a:prstGeom>
        </p:spPr>
      </p:pic>
      <p:pic>
        <p:nvPicPr>
          <p:cNvPr id="5" name="図 4" descr="人, 天井, 屋内, 民衆 が含まれている画像&#10;&#10;自動的に生成された説明">
            <a:extLst>
              <a:ext uri="{FF2B5EF4-FFF2-40B4-BE49-F238E27FC236}">
                <a16:creationId xmlns:a16="http://schemas.microsoft.com/office/drawing/2014/main" id="{D0E540F9-15CD-429F-A824-E79A045D0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64" y="103138"/>
            <a:ext cx="4814471" cy="3610854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2393850" y="5423049"/>
            <a:ext cx="2999430" cy="198119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2699069" y="5570261"/>
            <a:ext cx="2694211" cy="198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14">
            <a:extLst>
              <a:ext uri="{FF2B5EF4-FFF2-40B4-BE49-F238E27FC236}">
                <a16:creationId xmlns:a16="http://schemas.microsoft.com/office/drawing/2014/main" id="{1ED4ECAB-9435-4831-8DC6-B000DE41A404}"/>
              </a:ext>
            </a:extLst>
          </p:cNvPr>
          <p:cNvSpPr/>
          <p:nvPr/>
        </p:nvSpPr>
        <p:spPr>
          <a:xfrm>
            <a:off x="2594294" y="5767326"/>
            <a:ext cx="2392431" cy="1023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第二部　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懇親パーティ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歓談＆立食風景</a:t>
            </a:r>
            <a:endParaRPr lang="en-US" altLang="ja-JP" sz="1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2927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12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 descr="テーブル, 食品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C8FCAC48-9D3A-4E9A-8CC8-CD28CD49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3970">
            <a:off x="0" y="2298443"/>
            <a:ext cx="9144000" cy="278928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696C6B4-91F5-4CAA-B0BE-C634780D2AE8}"/>
              </a:ext>
            </a:extLst>
          </p:cNvPr>
          <p:cNvSpPr/>
          <p:nvPr/>
        </p:nvSpPr>
        <p:spPr>
          <a:xfrm rot="343970">
            <a:off x="18765" y="2030126"/>
            <a:ext cx="9144000" cy="31461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空港のロビーにいる人々&#10;&#10;自動的に生成された説明">
            <a:extLst>
              <a:ext uri="{FF2B5EF4-FFF2-40B4-BE49-F238E27FC236}">
                <a16:creationId xmlns:a16="http://schemas.microsoft.com/office/drawing/2014/main" id="{E947228B-0352-4201-9770-E4F531E09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10" y="148334"/>
            <a:ext cx="3821228" cy="2865921"/>
          </a:xfrm>
          <a:prstGeom prst="rect">
            <a:avLst/>
          </a:prstGeom>
        </p:spPr>
      </p:pic>
      <p:pic>
        <p:nvPicPr>
          <p:cNvPr id="17" name="図 16" descr="空港のロビーにいる人たち&#10;&#10;自動的に生成された説明">
            <a:extLst>
              <a:ext uri="{FF2B5EF4-FFF2-40B4-BE49-F238E27FC236}">
                <a16:creationId xmlns:a16="http://schemas.microsoft.com/office/drawing/2014/main" id="{8576A287-C4E3-4EF8-8E82-F50D57577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196" y="3236858"/>
            <a:ext cx="2641598" cy="1981198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452818" y="5045917"/>
            <a:ext cx="3995004" cy="198119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4758037" y="5193129"/>
            <a:ext cx="3833513" cy="198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14">
            <a:extLst>
              <a:ext uri="{FF2B5EF4-FFF2-40B4-BE49-F238E27FC236}">
                <a16:creationId xmlns:a16="http://schemas.microsoft.com/office/drawing/2014/main" id="{1ED4ECAB-9435-4831-8DC6-B000DE41A404}"/>
              </a:ext>
            </a:extLst>
          </p:cNvPr>
          <p:cNvSpPr/>
          <p:nvPr/>
        </p:nvSpPr>
        <p:spPr>
          <a:xfrm>
            <a:off x="4653262" y="5390194"/>
            <a:ext cx="3127810" cy="1322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第二部　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懇親パーティ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歓談＆立食風景</a:t>
            </a:r>
            <a:endParaRPr lang="en-US" altLang="ja-JP" sz="1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 descr="屋内, 人, 天井, 立つ が含まれている画像&#10;&#10;自動的に生成された説明">
            <a:extLst>
              <a:ext uri="{FF2B5EF4-FFF2-40B4-BE49-F238E27FC236}">
                <a16:creationId xmlns:a16="http://schemas.microsoft.com/office/drawing/2014/main" id="{4CB815A3-BB9D-4FD3-B7B2-E12A6465F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081" y="280365"/>
            <a:ext cx="4124464" cy="3093348"/>
          </a:xfrm>
          <a:prstGeom prst="rect">
            <a:avLst/>
          </a:prstGeom>
        </p:spPr>
      </p:pic>
      <p:pic>
        <p:nvPicPr>
          <p:cNvPr id="15" name="図 14" descr="人, 屋内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9A0E4BC9-137F-4D6D-A753-8E3C178B5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2783">
            <a:off x="794023" y="4397719"/>
            <a:ext cx="3035344" cy="22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99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花が飾られたケーキ&#10;&#10;自動的に生成された説明">
            <a:extLst>
              <a:ext uri="{FF2B5EF4-FFF2-40B4-BE49-F238E27FC236}">
                <a16:creationId xmlns:a16="http://schemas.microsoft.com/office/drawing/2014/main" id="{E937B70F-3BE6-4690-8447-90A02606F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91" y="4387"/>
            <a:ext cx="4087293" cy="4828364"/>
          </a:xfrm>
          <a:prstGeom prst="rect">
            <a:avLst/>
          </a:prstGeom>
        </p:spPr>
      </p:pic>
      <p:pic>
        <p:nvPicPr>
          <p:cNvPr id="3" name="図 2" descr="花が飾られたケーキ&#10;&#10;自動的に生成された説明">
            <a:extLst>
              <a:ext uri="{FF2B5EF4-FFF2-40B4-BE49-F238E27FC236}">
                <a16:creationId xmlns:a16="http://schemas.microsoft.com/office/drawing/2014/main" id="{76711C0A-D1CB-40C3-A017-F8A40B455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16" y="2778717"/>
            <a:ext cx="3453184" cy="407928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A0E297-7FB2-4C5F-B098-535FB593B044}"/>
              </a:ext>
            </a:extLst>
          </p:cNvPr>
          <p:cNvSpPr/>
          <p:nvPr/>
        </p:nvSpPr>
        <p:spPr>
          <a:xfrm>
            <a:off x="2348563" y="0"/>
            <a:ext cx="46971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13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 descr="人, 屋内, 立つ, 天井 が含まれている画像&#10;&#10;自動的に生成された説明">
            <a:extLst>
              <a:ext uri="{FF2B5EF4-FFF2-40B4-BE49-F238E27FC236}">
                <a16:creationId xmlns:a16="http://schemas.microsoft.com/office/drawing/2014/main" id="{57430468-4314-4821-97AB-C2C7E2B05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15" y="287742"/>
            <a:ext cx="6190229" cy="4642672"/>
          </a:xfrm>
          <a:prstGeom prst="rect">
            <a:avLst/>
          </a:prstGeom>
        </p:spPr>
      </p:pic>
      <p:sp>
        <p:nvSpPr>
          <p:cNvPr id="16" name="長方形 10">
            <a:extLst>
              <a:ext uri="{FF2B5EF4-FFF2-40B4-BE49-F238E27FC236}">
                <a16:creationId xmlns:a16="http://schemas.microsoft.com/office/drawing/2014/main" id="{7E45BC46-9451-46AF-88FD-7CEC1C039F79}"/>
              </a:ext>
            </a:extLst>
          </p:cNvPr>
          <p:cNvSpPr/>
          <p:nvPr/>
        </p:nvSpPr>
        <p:spPr>
          <a:xfrm flipH="1">
            <a:off x="4452818" y="4930415"/>
            <a:ext cx="3995004" cy="1981199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長方形 13" descr="白色の背景のブロック">
            <a:extLst>
              <a:ext uri="{FF2B5EF4-FFF2-40B4-BE49-F238E27FC236}">
                <a16:creationId xmlns:a16="http://schemas.microsoft.com/office/drawing/2014/main" id="{50C2F3B0-0268-4754-97FC-F7BC8152838D}"/>
              </a:ext>
            </a:extLst>
          </p:cNvPr>
          <p:cNvSpPr/>
          <p:nvPr/>
        </p:nvSpPr>
        <p:spPr>
          <a:xfrm>
            <a:off x="4758037" y="5077627"/>
            <a:ext cx="3833513" cy="198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長方形 14">
            <a:extLst>
              <a:ext uri="{FF2B5EF4-FFF2-40B4-BE49-F238E27FC236}">
                <a16:creationId xmlns:a16="http://schemas.microsoft.com/office/drawing/2014/main" id="{41590E2C-0DEE-4D37-9B1B-9FE8860834E6}"/>
              </a:ext>
            </a:extLst>
          </p:cNvPr>
          <p:cNvSpPr/>
          <p:nvPr/>
        </p:nvSpPr>
        <p:spPr>
          <a:xfrm>
            <a:off x="4653262" y="5274692"/>
            <a:ext cx="3127810" cy="1322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第二部　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懇親パーティ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ネットワークご紹介シーン</a:t>
            </a:r>
            <a:endParaRPr lang="en-US" altLang="ja-JP" sz="1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716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 descr="人, 床, 立つ, 屋内 が含まれている画像&#10;&#10;自動的に生成された説明">
            <a:extLst>
              <a:ext uri="{FF2B5EF4-FFF2-40B4-BE49-F238E27FC236}">
                <a16:creationId xmlns:a16="http://schemas.microsoft.com/office/drawing/2014/main" id="{89821B23-8176-4249-9A6F-5E9B2D3E2AB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187" r="4187"/>
          <a:stretch>
            <a:fillRect/>
          </a:stretch>
        </p:blipFill>
        <p:spPr>
          <a:xfrm>
            <a:off x="437948" y="191184"/>
            <a:ext cx="8268101" cy="6165166"/>
          </a:xfrm>
        </p:spPr>
      </p:pic>
      <p:sp>
        <p:nvSpPr>
          <p:cNvPr id="42" name="長方形 41">
            <a:extLst>
              <a:ext uri="{FF2B5EF4-FFF2-40B4-BE49-F238E27FC236}">
                <a16:creationId xmlns:a16="http://schemas.microsoft.com/office/drawing/2014/main" id="{B601E3FC-2016-4085-9A4B-A172702EAAE1}"/>
              </a:ext>
            </a:extLst>
          </p:cNvPr>
          <p:cNvSpPr/>
          <p:nvPr userDrawn="1"/>
        </p:nvSpPr>
        <p:spPr>
          <a:xfrm flipH="1">
            <a:off x="1425808" y="3807726"/>
            <a:ext cx="5793137" cy="288183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長方形 40">
            <a:extLst>
              <a:ext uri="{FF2B5EF4-FFF2-40B4-BE49-F238E27FC236}">
                <a16:creationId xmlns:a16="http://schemas.microsoft.com/office/drawing/2014/main" id="{2CBF662F-A198-4AD3-8EBC-0EC9A52B2994}"/>
              </a:ext>
            </a:extLst>
          </p:cNvPr>
          <p:cNvSpPr/>
          <p:nvPr userDrawn="1"/>
        </p:nvSpPr>
        <p:spPr>
          <a:xfrm flipH="1">
            <a:off x="946838" y="3395577"/>
            <a:ext cx="7075714" cy="3140105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長方形 42">
            <a:extLst>
              <a:ext uri="{FF2B5EF4-FFF2-40B4-BE49-F238E27FC236}">
                <a16:creationId xmlns:a16="http://schemas.microsoft.com/office/drawing/2014/main" id="{142E86C5-8E5F-4620-A4FB-D1F926179D18}"/>
              </a:ext>
            </a:extLst>
          </p:cNvPr>
          <p:cNvSpPr/>
          <p:nvPr userDrawn="1"/>
        </p:nvSpPr>
        <p:spPr>
          <a:xfrm flipH="1">
            <a:off x="1795921" y="3729013"/>
            <a:ext cx="5423025" cy="266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181" y="4028726"/>
            <a:ext cx="4668254" cy="1508126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ありがとうございました</a:t>
            </a:r>
            <a:b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今後ともどうぞよろしく</a:t>
            </a:r>
            <a:b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お願い申し上げます</a:t>
            </a:r>
          </a:p>
        </p:txBody>
      </p:sp>
      <p:sp>
        <p:nvSpPr>
          <p:cNvPr id="23" name="サブタイトル 22">
            <a:extLst>
              <a:ext uri="{FF2B5EF4-FFF2-40B4-BE49-F238E27FC236}">
                <a16:creationId xmlns:a16="http://schemas.microsoft.com/office/drawing/2014/main" id="{9FDCAA0A-980E-4E01-8FDA-B5368F091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3528" y="5628928"/>
            <a:ext cx="4956942" cy="450503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/>
              <a:t>株式会社プライムコンサルタント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長方形:1 つの角を切り取る 28" descr="フッター アクセント正方形">
            <a:extLst>
              <a:ext uri="{FF2B5EF4-FFF2-40B4-BE49-F238E27FC236}">
                <a16:creationId xmlns:a16="http://schemas.microsoft.com/office/drawing/2014/main" id="{E01195D9-1845-4282-BE5B-F6B840BE40E1}"/>
              </a:ext>
            </a:extLst>
          </p:cNvPr>
          <p:cNvSpPr/>
          <p:nvPr/>
        </p:nvSpPr>
        <p:spPr>
          <a:xfrm flipH="1">
            <a:off x="10025270" y="6356350"/>
            <a:ext cx="642731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スライド番号プレースホルダー 5">
            <a:extLst>
              <a:ext uri="{FF2B5EF4-FFF2-40B4-BE49-F238E27FC236}">
                <a16:creationId xmlns:a16="http://schemas.microsoft.com/office/drawing/2014/main" id="{056A6478-CD2B-4077-910A-3D006C82E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25269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14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人, 屋内, テーブル, 民衆 が含まれている画像&#10;&#10;自動的に生成された説明">
            <a:extLst>
              <a:ext uri="{FF2B5EF4-FFF2-40B4-BE49-F238E27FC236}">
                <a16:creationId xmlns:a16="http://schemas.microsoft.com/office/drawing/2014/main" id="{1312A691-686C-42E5-B77B-8D9DF0EE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77" y="4283358"/>
            <a:ext cx="5081711" cy="2570748"/>
          </a:xfrm>
          <a:prstGeom prst="rect">
            <a:avLst/>
          </a:prstGeom>
        </p:spPr>
      </p:pic>
      <p:pic>
        <p:nvPicPr>
          <p:cNvPr id="16" name="図 15" descr="屋内, 天井, テーブル, 人 が含まれている画像&#10;&#10;自動的に生成された説明">
            <a:extLst>
              <a:ext uri="{FF2B5EF4-FFF2-40B4-BE49-F238E27FC236}">
                <a16:creationId xmlns:a16="http://schemas.microsoft.com/office/drawing/2014/main" id="{156C2959-ED54-4176-B0B6-484A0111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294">
            <a:off x="3948631" y="1280294"/>
            <a:ext cx="5749754" cy="3794838"/>
          </a:xfrm>
          <a:prstGeom prst="rect">
            <a:avLst/>
          </a:prstGeom>
        </p:spPr>
      </p:pic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851524" y="4448795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5117790" y="4596006"/>
            <a:ext cx="5386924" cy="2634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5000879" y="4743166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①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altLang="ja-JP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周年記念動画の上映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この動画をご覧になりたい方はこちらのアドレスをコピーしてご利用ください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altLang="ja-JP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https://www.youtube.com/watch?v=qslaVvFrFsE&amp;t=231s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2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 descr="天井, 屋内, テーブル, 人 が含まれている画像&#10;&#10;自動的に生成された説明">
            <a:extLst>
              <a:ext uri="{FF2B5EF4-FFF2-40B4-BE49-F238E27FC236}">
                <a16:creationId xmlns:a16="http://schemas.microsoft.com/office/drawing/2014/main" id="{E209C05C-65F6-405D-ADAF-EE616DF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0819">
            <a:off x="0" y="-326571"/>
            <a:ext cx="5515880" cy="34977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2F43D8-F7A0-4C23-8F99-C621B04B1A88}"/>
              </a:ext>
            </a:extLst>
          </p:cNvPr>
          <p:cNvSpPr txBox="1"/>
          <p:nvPr/>
        </p:nvSpPr>
        <p:spPr>
          <a:xfrm>
            <a:off x="4851524" y="454557"/>
            <a:ext cx="446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F8F2"/>
                </a:solidFill>
              </a:rPr>
              <a:t>20</a:t>
            </a:r>
            <a:r>
              <a:rPr kumimoji="1" lang="ja-JP" altLang="en-US" dirty="0">
                <a:solidFill>
                  <a:srgbClr val="00F8F2"/>
                </a:solidFill>
              </a:rPr>
              <a:t>周年を記念し、</a:t>
            </a:r>
            <a:r>
              <a:rPr kumimoji="1" lang="en-US" altLang="ja-JP" dirty="0">
                <a:solidFill>
                  <a:srgbClr val="00F8F2"/>
                </a:solidFill>
              </a:rPr>
              <a:t>10</a:t>
            </a:r>
            <a:r>
              <a:rPr kumimoji="1" lang="ja-JP" altLang="en-US" dirty="0">
                <a:solidFill>
                  <a:srgbClr val="00F8F2"/>
                </a:solidFill>
              </a:rPr>
              <a:t>分間の動画を作成し皆様にご覧いただきました</a:t>
            </a:r>
            <a:endParaRPr kumimoji="1" lang="en-US" altLang="ja-JP" dirty="0">
              <a:solidFill>
                <a:srgbClr val="00F8F2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97A933-728D-4366-A9D8-3CCA85352948}"/>
              </a:ext>
            </a:extLst>
          </p:cNvPr>
          <p:cNvSpPr txBox="1"/>
          <p:nvPr/>
        </p:nvSpPr>
        <p:spPr>
          <a:xfrm>
            <a:off x="4473" y="3489355"/>
            <a:ext cx="446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5EE55"/>
                </a:solidFill>
              </a:rPr>
              <a:t>時代の変遷とともに変化してきた</a:t>
            </a:r>
            <a:endParaRPr kumimoji="1" lang="en-US" altLang="ja-JP" dirty="0">
              <a:solidFill>
                <a:srgbClr val="05EE55"/>
              </a:solidFill>
            </a:endParaRPr>
          </a:p>
          <a:p>
            <a:r>
              <a:rPr kumimoji="1" lang="ja-JP" altLang="en-US" dirty="0">
                <a:solidFill>
                  <a:srgbClr val="05EE55"/>
                </a:solidFill>
              </a:rPr>
              <a:t>プライムのミッションをお伝えしました</a:t>
            </a:r>
            <a:endParaRPr kumimoji="1" lang="en-US" altLang="ja-JP" dirty="0">
              <a:solidFill>
                <a:srgbClr val="05E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2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3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長方形 10">
            <a:extLst>
              <a:ext uri="{FF2B5EF4-FFF2-40B4-BE49-F238E27FC236}">
                <a16:creationId xmlns:a16="http://schemas.microsoft.com/office/drawing/2014/main" id="{225EF1A2-FD78-4CB5-A90C-BF0B609B9CB7}"/>
              </a:ext>
            </a:extLst>
          </p:cNvPr>
          <p:cNvSpPr/>
          <p:nvPr/>
        </p:nvSpPr>
        <p:spPr>
          <a:xfrm flipH="1">
            <a:off x="605571" y="344103"/>
            <a:ext cx="5386926" cy="1598997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長方形 13" descr="白色の背景のブロック">
            <a:extLst>
              <a:ext uri="{FF2B5EF4-FFF2-40B4-BE49-F238E27FC236}">
                <a16:creationId xmlns:a16="http://schemas.microsoft.com/office/drawing/2014/main" id="{70E6BD5F-CADD-44F2-8327-F59898ECD062}"/>
              </a:ext>
            </a:extLst>
          </p:cNvPr>
          <p:cNvSpPr/>
          <p:nvPr/>
        </p:nvSpPr>
        <p:spPr>
          <a:xfrm>
            <a:off x="871837" y="491314"/>
            <a:ext cx="5386924" cy="1697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長方形 14">
            <a:extLst>
              <a:ext uri="{FF2B5EF4-FFF2-40B4-BE49-F238E27FC236}">
                <a16:creationId xmlns:a16="http://schemas.microsoft.com/office/drawing/2014/main" id="{2AD958F1-4D66-47E7-BD3A-DC4DAB1E0C20}"/>
              </a:ext>
            </a:extLst>
          </p:cNvPr>
          <p:cNvSpPr/>
          <p:nvPr/>
        </p:nvSpPr>
        <p:spPr>
          <a:xfrm>
            <a:off x="752729" y="737391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②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代表　菊谷寛之　基調講演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2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「顧客価値の創出と新時代の人材マネジメントのあり方」</a:t>
            </a:r>
            <a:endParaRPr lang="en-US" altLang="ja-JP" sz="12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 descr="男, スポーツゲーム, 立つ, 持つ が含まれている画像&#10;&#10;自動的に生成された説明">
            <a:extLst>
              <a:ext uri="{FF2B5EF4-FFF2-40B4-BE49-F238E27FC236}">
                <a16:creationId xmlns:a16="http://schemas.microsoft.com/office/drawing/2014/main" id="{23B94E8A-E9F5-4DDE-8E00-C5297EC21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4268">
            <a:off x="4699565" y="103354"/>
            <a:ext cx="3600450" cy="2698750"/>
          </a:xfrm>
          <a:prstGeom prst="rect">
            <a:avLst/>
          </a:prstGeom>
        </p:spPr>
      </p:pic>
      <p:pic>
        <p:nvPicPr>
          <p:cNvPr id="8" name="図 7" descr="屋内, 人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6FD4C908-DF19-42A0-BF39-C3FD5FB34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32" y="2201534"/>
            <a:ext cx="4206875" cy="3241508"/>
          </a:xfrm>
          <a:prstGeom prst="rect">
            <a:avLst/>
          </a:prstGeom>
        </p:spPr>
      </p:pic>
      <p:pic>
        <p:nvPicPr>
          <p:cNvPr id="22" name="図 21" descr="屋内, 人, スーツ, 男 が含まれている画像&#10;&#10;自動的に生成された説明">
            <a:extLst>
              <a:ext uri="{FF2B5EF4-FFF2-40B4-BE49-F238E27FC236}">
                <a16:creationId xmlns:a16="http://schemas.microsoft.com/office/drawing/2014/main" id="{3ABA4B9A-633B-4DBB-B3A5-7272DEBD4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96" y="3830668"/>
            <a:ext cx="3573916" cy="2842745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853721" y="3429000"/>
            <a:ext cx="4880829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5186662" y="3576210"/>
            <a:ext cx="4646238" cy="2737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888912AA-8C21-4D8D-8F72-71B8DD2B4369}"/>
              </a:ext>
            </a:extLst>
          </p:cNvPr>
          <p:cNvSpPr/>
          <p:nvPr/>
        </p:nvSpPr>
        <p:spPr>
          <a:xfrm>
            <a:off x="5000879" y="3822288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③　特別講演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zh-TW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岡本硝子株式会社　</a:t>
            </a:r>
            <a:endParaRPr lang="en-US" altLang="zh-TW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zh-TW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代表取締役会長　岡本毅様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2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「岡本硝子の事業展開のプロセスと人材マネジメント」</a:t>
            </a:r>
            <a:endParaRPr lang="en-US" altLang="ja-JP" sz="12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017B37A-4E34-4B7C-9E68-83D7BF4C0A84}"/>
              </a:ext>
            </a:extLst>
          </p:cNvPr>
          <p:cNvSpPr txBox="1"/>
          <p:nvPr/>
        </p:nvSpPr>
        <p:spPr>
          <a:xfrm>
            <a:off x="5295982" y="5153025"/>
            <a:ext cx="376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</a:rPr>
              <a:t>ご多忙な中、この日のために</a:t>
            </a:r>
            <a:endParaRPr kumimoji="1" lang="en-US" altLang="ja-JP" dirty="0">
              <a:solidFill>
                <a:srgbClr val="002060"/>
              </a:solidFill>
            </a:endParaRPr>
          </a:p>
          <a:p>
            <a:r>
              <a:rPr kumimoji="1" lang="ja-JP" altLang="en-US" dirty="0">
                <a:solidFill>
                  <a:srgbClr val="002060"/>
                </a:solidFill>
              </a:rPr>
              <a:t>ご登壇いただき、貴重なお話を</a:t>
            </a:r>
            <a:endParaRPr kumimoji="1" lang="en-US" altLang="ja-JP" dirty="0">
              <a:solidFill>
                <a:srgbClr val="002060"/>
              </a:solidFill>
            </a:endParaRPr>
          </a:p>
          <a:p>
            <a:r>
              <a:rPr kumimoji="1" lang="ja-JP" altLang="en-US" dirty="0">
                <a:solidFill>
                  <a:srgbClr val="002060"/>
                </a:solidFill>
              </a:rPr>
              <a:t>していただきました</a:t>
            </a:r>
          </a:p>
        </p:txBody>
      </p:sp>
    </p:spTree>
    <p:extLst>
      <p:ext uri="{BB962C8B-B14F-4D97-AF65-F5344CB8AC3E}">
        <p14:creationId xmlns:p14="http://schemas.microsoft.com/office/powerpoint/2010/main" val="268784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テーブル, 赤, 机 が含まれている画像&#10;&#10;自動的に生成された説明">
            <a:extLst>
              <a:ext uri="{FF2B5EF4-FFF2-40B4-BE49-F238E27FC236}">
                <a16:creationId xmlns:a16="http://schemas.microsoft.com/office/drawing/2014/main" id="{47638D56-8818-4DAC-9C25-5CFA216A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4" y="1092152"/>
            <a:ext cx="6728935" cy="4005695"/>
          </a:xfrm>
          <a:prstGeom prst="rect">
            <a:avLst/>
          </a:prstGeom>
        </p:spPr>
      </p:pic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4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35932A-6201-4A31-BF81-47794D4637C8}"/>
              </a:ext>
            </a:extLst>
          </p:cNvPr>
          <p:cNvSpPr/>
          <p:nvPr/>
        </p:nvSpPr>
        <p:spPr>
          <a:xfrm>
            <a:off x="1043194" y="1010653"/>
            <a:ext cx="6728935" cy="40871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テーブルを囲む人々&#10;&#10;自動的に生成された説明">
            <a:extLst>
              <a:ext uri="{FF2B5EF4-FFF2-40B4-BE49-F238E27FC236}">
                <a16:creationId xmlns:a16="http://schemas.microsoft.com/office/drawing/2014/main" id="{3DC8515A-04D9-413F-BAE7-9015D156D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0549">
            <a:off x="262333" y="129070"/>
            <a:ext cx="3262747" cy="2878895"/>
          </a:xfrm>
          <a:prstGeom prst="rect">
            <a:avLst/>
          </a:prstGeom>
        </p:spPr>
      </p:pic>
      <p:pic>
        <p:nvPicPr>
          <p:cNvPr id="6" name="図 5" descr="屋内, イエロー, 男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448BA4B6-7E9A-4105-B7F1-DFD4A4A30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706" y="2410415"/>
            <a:ext cx="2362200" cy="2037169"/>
          </a:xfrm>
          <a:prstGeom prst="rect">
            <a:avLst/>
          </a:prstGeom>
        </p:spPr>
      </p:pic>
      <p:pic>
        <p:nvPicPr>
          <p:cNvPr id="16" name="図 15" descr="人, 屋内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1C798B18-149C-4745-82CF-8C76EC4FA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2660">
            <a:off x="5194914" y="274678"/>
            <a:ext cx="3455861" cy="2268671"/>
          </a:xfrm>
          <a:prstGeom prst="rect">
            <a:avLst/>
          </a:prstGeom>
        </p:spPr>
      </p:pic>
      <p:pic>
        <p:nvPicPr>
          <p:cNvPr id="18" name="図 17" descr="人, テーブル, 屋内, 民衆 が含まれている画像&#10;&#10;自動的に生成された説明">
            <a:extLst>
              <a:ext uri="{FF2B5EF4-FFF2-40B4-BE49-F238E27FC236}">
                <a16:creationId xmlns:a16="http://schemas.microsoft.com/office/drawing/2014/main" id="{2F2EA31D-0281-473D-BC34-F731D4513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9703" y="1942951"/>
            <a:ext cx="3969285" cy="2456287"/>
          </a:xfrm>
          <a:prstGeom prst="rect">
            <a:avLst/>
          </a:prstGeom>
        </p:spPr>
      </p:pic>
      <p:pic>
        <p:nvPicPr>
          <p:cNvPr id="20" name="図 19" descr="人, 屋内, テーブル, 民衆 が含まれている画像&#10;&#10;自動的に生成された説明">
            <a:extLst>
              <a:ext uri="{FF2B5EF4-FFF2-40B4-BE49-F238E27FC236}">
                <a16:creationId xmlns:a16="http://schemas.microsoft.com/office/drawing/2014/main" id="{71DB94C6-CCEA-4381-92B4-DEC7BF4CD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2245">
            <a:off x="305206" y="3932837"/>
            <a:ext cx="4222640" cy="2483906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824346" y="4083926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5090612" y="4231138"/>
            <a:ext cx="4857656" cy="2002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685BD98E-0E03-487A-995C-B553BD4B6C18}"/>
              </a:ext>
            </a:extLst>
          </p:cNvPr>
          <p:cNvSpPr/>
          <p:nvPr/>
        </p:nvSpPr>
        <p:spPr>
          <a:xfrm>
            <a:off x="5042487" y="4399238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④</a:t>
            </a:r>
            <a:r>
              <a:rPr lang="en-US" altLang="ja-JP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ワールドカフェ（グループ対話）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ファシリテーター　プライムコンサルタント　津留慶幸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形式に則り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「導入」→「チェックイン」→「対話①」→「対話②」→「チェックアウト」と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各グループで対話を行いました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9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テーブル, 赤, 机 が含まれている画像&#10;&#10;自動的に生成された説明">
            <a:extLst>
              <a:ext uri="{FF2B5EF4-FFF2-40B4-BE49-F238E27FC236}">
                <a16:creationId xmlns:a16="http://schemas.microsoft.com/office/drawing/2014/main" id="{47638D56-8818-4DAC-9C25-5CFA216A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4" y="1092152"/>
            <a:ext cx="6728935" cy="4005695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25BA2A-2C2A-4EDA-B9C4-E160B6CAD2E2}"/>
              </a:ext>
            </a:extLst>
          </p:cNvPr>
          <p:cNvSpPr/>
          <p:nvPr/>
        </p:nvSpPr>
        <p:spPr>
          <a:xfrm>
            <a:off x="1043194" y="1010653"/>
            <a:ext cx="6728935" cy="40871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5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 descr="屋内, 人, テーブル, 民衆 が含まれている画像&#10;&#10;自動的に生成された説明">
            <a:extLst>
              <a:ext uri="{FF2B5EF4-FFF2-40B4-BE49-F238E27FC236}">
                <a16:creationId xmlns:a16="http://schemas.microsoft.com/office/drawing/2014/main" id="{C8EF9F3C-0E5C-4182-9199-497ABE240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937" y="77503"/>
            <a:ext cx="3632302" cy="2581071"/>
          </a:xfrm>
          <a:prstGeom prst="rect">
            <a:avLst/>
          </a:prstGeom>
        </p:spPr>
      </p:pic>
      <p:pic>
        <p:nvPicPr>
          <p:cNvPr id="6" name="図 5" descr="人, 屋内, 民衆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DEAF9D2-C85C-424D-9794-EED576A00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298">
            <a:off x="4531666" y="2150860"/>
            <a:ext cx="4031852" cy="2694226"/>
          </a:xfrm>
          <a:prstGeom prst="rect">
            <a:avLst/>
          </a:prstGeom>
        </p:spPr>
      </p:pic>
      <p:pic>
        <p:nvPicPr>
          <p:cNvPr id="16" name="図 15" descr="人, 屋内, テーブル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B170BB54-49CA-4C11-BE95-5173B2259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74" y="1520845"/>
            <a:ext cx="3425331" cy="2861159"/>
          </a:xfrm>
          <a:prstGeom prst="rect">
            <a:avLst/>
          </a:prstGeom>
        </p:spPr>
      </p:pic>
      <p:pic>
        <p:nvPicPr>
          <p:cNvPr id="18" name="図 17" descr="人, テーブル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4F919048-4A15-45C4-A335-F2E3CBA21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9172">
            <a:off x="491124" y="3855614"/>
            <a:ext cx="4441136" cy="2716931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824346" y="4199426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5090612" y="4346638"/>
            <a:ext cx="4857656" cy="2002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685BD98E-0E03-487A-995C-B553BD4B6C18}"/>
              </a:ext>
            </a:extLst>
          </p:cNvPr>
          <p:cNvSpPr/>
          <p:nvPr/>
        </p:nvSpPr>
        <p:spPr>
          <a:xfrm>
            <a:off x="5042487" y="4514738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④</a:t>
            </a:r>
            <a:r>
              <a:rPr lang="en-US" altLang="ja-JP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ワールドカフェ（グループ対話）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ファシリテーター　プライムコンサルタント　津留慶幸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形式に則り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「導入」→「チェックイン」→「対話①」→「対話②」→「チェックアウト」と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各グループで対話を行いました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7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テーブル, 赤, 机 が含まれている画像&#10;&#10;自動的に生成された説明">
            <a:extLst>
              <a:ext uri="{FF2B5EF4-FFF2-40B4-BE49-F238E27FC236}">
                <a16:creationId xmlns:a16="http://schemas.microsoft.com/office/drawing/2014/main" id="{47638D56-8818-4DAC-9C25-5CFA216A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4" y="1092152"/>
            <a:ext cx="6728935" cy="4005695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908FF0-1F83-4DE9-B48E-CB646B5E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フッターを追加</a:t>
            </a:r>
          </a:p>
        </p:txBody>
      </p:sp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6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25BA2A-2C2A-4EDA-B9C4-E160B6CAD2E2}"/>
              </a:ext>
            </a:extLst>
          </p:cNvPr>
          <p:cNvSpPr/>
          <p:nvPr/>
        </p:nvSpPr>
        <p:spPr>
          <a:xfrm>
            <a:off x="1043194" y="1010653"/>
            <a:ext cx="6728935" cy="40871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テーブルの周りに集まっている人々&#10;&#10;自動的に生成された説明">
            <a:extLst>
              <a:ext uri="{FF2B5EF4-FFF2-40B4-BE49-F238E27FC236}">
                <a16:creationId xmlns:a16="http://schemas.microsoft.com/office/drawing/2014/main" id="{6DE6712D-B17D-4098-8006-7FA5F5106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3307">
            <a:off x="4803670" y="238351"/>
            <a:ext cx="4146228" cy="2799923"/>
          </a:xfrm>
          <a:prstGeom prst="rect">
            <a:avLst/>
          </a:prstGeom>
        </p:spPr>
      </p:pic>
      <p:pic>
        <p:nvPicPr>
          <p:cNvPr id="18" name="図 17" descr="テーブルの周りに集まっている人々&#10;&#10;自動的に生成された説明">
            <a:extLst>
              <a:ext uri="{FF2B5EF4-FFF2-40B4-BE49-F238E27FC236}">
                <a16:creationId xmlns:a16="http://schemas.microsoft.com/office/drawing/2014/main" id="{ADEE5512-EB55-48D5-8E48-A7E9DC840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2496">
            <a:off x="129961" y="427783"/>
            <a:ext cx="4230245" cy="2707357"/>
          </a:xfrm>
          <a:prstGeom prst="rect">
            <a:avLst/>
          </a:prstGeom>
        </p:spPr>
      </p:pic>
      <p:pic>
        <p:nvPicPr>
          <p:cNvPr id="6" name="図 5" descr="人, テーブル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4EE60E33-32A3-4C19-986C-5CBF0D854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22" y="2368085"/>
            <a:ext cx="3737737" cy="2453714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-147439" y="4614119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-298383" y="4761331"/>
            <a:ext cx="5226591" cy="2002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685BD98E-0E03-487A-995C-B553BD4B6C18}"/>
              </a:ext>
            </a:extLst>
          </p:cNvPr>
          <p:cNvSpPr/>
          <p:nvPr/>
        </p:nvSpPr>
        <p:spPr>
          <a:xfrm>
            <a:off x="22427" y="4929431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④</a:t>
            </a:r>
            <a:r>
              <a:rPr lang="en-US" altLang="ja-JP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-3</a:t>
            </a: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ワールドカフェ（グループ対話）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ファシリテーター　プライムコンサルタント　津留慶幸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形式に則り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「導入」→「チェックイン」→「対話①」→「対話②」→「チェックアウト」と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各グループで対話を行いました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 descr="人, 屋内, テーブル, 民衆 が含まれている画像&#10;&#10;自動的に生成された説明">
            <a:extLst>
              <a:ext uri="{FF2B5EF4-FFF2-40B4-BE49-F238E27FC236}">
                <a16:creationId xmlns:a16="http://schemas.microsoft.com/office/drawing/2014/main" id="{64EE32A7-888D-4691-8367-3CAC21296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7922">
            <a:off x="4588503" y="3965512"/>
            <a:ext cx="4046287" cy="25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テーブル, 赤, 机 が含まれている画像&#10;&#10;自動的に生成された説明">
            <a:extLst>
              <a:ext uri="{FF2B5EF4-FFF2-40B4-BE49-F238E27FC236}">
                <a16:creationId xmlns:a16="http://schemas.microsoft.com/office/drawing/2014/main" id="{47638D56-8818-4DAC-9C25-5CFA216A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4" y="1092152"/>
            <a:ext cx="6728935" cy="4005695"/>
          </a:xfrm>
          <a:prstGeom prst="rect">
            <a:avLst/>
          </a:prstGeom>
        </p:spPr>
      </p:pic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7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25BA2A-2C2A-4EDA-B9C4-E160B6CAD2E2}"/>
              </a:ext>
            </a:extLst>
          </p:cNvPr>
          <p:cNvSpPr/>
          <p:nvPr/>
        </p:nvSpPr>
        <p:spPr>
          <a:xfrm>
            <a:off x="1043194" y="1010653"/>
            <a:ext cx="6728935" cy="40871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人, 屋内, テーブル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3F6BF811-C0FF-4E74-8F87-44187B7D4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" y="120106"/>
            <a:ext cx="3593899" cy="2503045"/>
          </a:xfrm>
          <a:prstGeom prst="rect">
            <a:avLst/>
          </a:prstGeom>
        </p:spPr>
      </p:pic>
      <p:pic>
        <p:nvPicPr>
          <p:cNvPr id="16" name="図 15" descr="テーブル, 人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BA40D804-7DD2-4894-A63F-E6495C5C6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605" y="120106"/>
            <a:ext cx="4155446" cy="2503045"/>
          </a:xfrm>
          <a:prstGeom prst="rect">
            <a:avLst/>
          </a:prstGeom>
        </p:spPr>
      </p:pic>
      <p:pic>
        <p:nvPicPr>
          <p:cNvPr id="18" name="図 17" descr="人, テーブル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FD19ECFF-A9F5-4F71-8FB4-2602D0DF5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3376">
            <a:off x="2273826" y="1934456"/>
            <a:ext cx="4267668" cy="2701183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737721" y="4209052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5003987" y="4356264"/>
            <a:ext cx="4857656" cy="2002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685BD98E-0E03-487A-995C-B553BD4B6C18}"/>
              </a:ext>
            </a:extLst>
          </p:cNvPr>
          <p:cNvSpPr/>
          <p:nvPr/>
        </p:nvSpPr>
        <p:spPr>
          <a:xfrm>
            <a:off x="4955862" y="4524364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④</a:t>
            </a:r>
            <a:r>
              <a:rPr lang="en-US" altLang="ja-JP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ワールドカフェ（グループ対話）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ファシリテーター　プライムコンサルタント　津留慶幸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形式に則り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「導入」→「チェックイン」→「対話①」→「対話②」→「チェックアウト」と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各グループで対話を行いました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9" descr="人, 屋内, テーブル, 民衆 が含まれている画像&#10;&#10;自動的に生成された説明">
            <a:extLst>
              <a:ext uri="{FF2B5EF4-FFF2-40B4-BE49-F238E27FC236}">
                <a16:creationId xmlns:a16="http://schemas.microsoft.com/office/drawing/2014/main" id="{EF874500-2B49-4561-A23A-19E9F31FD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42940">
            <a:off x="197047" y="3905633"/>
            <a:ext cx="3952409" cy="27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テーブル, 赤, 机 が含まれている画像&#10;&#10;自動的に生成された説明">
            <a:extLst>
              <a:ext uri="{FF2B5EF4-FFF2-40B4-BE49-F238E27FC236}">
                <a16:creationId xmlns:a16="http://schemas.microsoft.com/office/drawing/2014/main" id="{47638D56-8818-4DAC-9C25-5CFA216A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4" y="1092152"/>
            <a:ext cx="6728935" cy="4005695"/>
          </a:xfrm>
          <a:prstGeom prst="rect">
            <a:avLst/>
          </a:prstGeom>
        </p:spPr>
      </p:pic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rtl="0"/>
              <a:t>8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25BA2A-2C2A-4EDA-B9C4-E160B6CAD2E2}"/>
              </a:ext>
            </a:extLst>
          </p:cNvPr>
          <p:cNvSpPr/>
          <p:nvPr/>
        </p:nvSpPr>
        <p:spPr>
          <a:xfrm>
            <a:off x="1043194" y="1010653"/>
            <a:ext cx="6728935" cy="40871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テーブルを囲む人々&#10;&#10;自動的に生成された説明">
            <a:extLst>
              <a:ext uri="{FF2B5EF4-FFF2-40B4-BE49-F238E27FC236}">
                <a16:creationId xmlns:a16="http://schemas.microsoft.com/office/drawing/2014/main" id="{F18B9BB3-4356-43F4-A2CC-4D40FAC7A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07" y="3658987"/>
            <a:ext cx="3977329" cy="2835601"/>
          </a:xfrm>
          <a:prstGeom prst="rect">
            <a:avLst/>
          </a:prstGeom>
        </p:spPr>
      </p:pic>
      <p:pic>
        <p:nvPicPr>
          <p:cNvPr id="8" name="図 7" descr="人, テーブル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2DCF3F93-2550-473E-A55B-774B89BD7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888" y="122825"/>
            <a:ext cx="3977329" cy="2667150"/>
          </a:xfrm>
          <a:prstGeom prst="rect">
            <a:avLst/>
          </a:prstGeom>
        </p:spPr>
      </p:pic>
      <p:pic>
        <p:nvPicPr>
          <p:cNvPr id="16" name="図 15" descr="人, 屋内, テーブル, 民衆 が含まれている画像&#10;&#10;自動的に生成された説明">
            <a:extLst>
              <a:ext uri="{FF2B5EF4-FFF2-40B4-BE49-F238E27FC236}">
                <a16:creationId xmlns:a16="http://schemas.microsoft.com/office/drawing/2014/main" id="{8A273C99-BDF1-4B77-BF24-712C40006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428">
            <a:off x="4488884" y="2274074"/>
            <a:ext cx="4104689" cy="2472471"/>
          </a:xfrm>
          <a:prstGeom prst="rect">
            <a:avLst/>
          </a:prstGeom>
        </p:spPr>
      </p:pic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4747346" y="4286051"/>
            <a:ext cx="53869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5013612" y="4433263"/>
            <a:ext cx="4857656" cy="2002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685BD98E-0E03-487A-995C-B553BD4B6C18}"/>
              </a:ext>
            </a:extLst>
          </p:cNvPr>
          <p:cNvSpPr/>
          <p:nvPr/>
        </p:nvSpPr>
        <p:spPr>
          <a:xfrm>
            <a:off x="4965487" y="4601363"/>
            <a:ext cx="46462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rtl="0"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第一部　④</a:t>
            </a:r>
            <a:r>
              <a:rPr lang="en-US" altLang="ja-JP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-5</a:t>
            </a: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ワールドカフェ（グループ対話）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8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ファシリテーター　プライムコンサルタント　津留慶幸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形式に則り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「導入」→「チェックイン」→「対話①」→「対話②」→「チェックアウト」と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11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各グループで対話を行いました</a:t>
            </a:r>
            <a:endParaRPr lang="en-US" altLang="ja-JP" sz="11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17" descr="テーブルの周りに集まっている人たち&#10;&#10;自動的に生成された説明">
            <a:extLst>
              <a:ext uri="{FF2B5EF4-FFF2-40B4-BE49-F238E27FC236}">
                <a16:creationId xmlns:a16="http://schemas.microsoft.com/office/drawing/2014/main" id="{776B5735-5D8C-49A8-905E-A9460DFF0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3587">
            <a:off x="344073" y="526076"/>
            <a:ext cx="3899272" cy="28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人, 屋内, テーブル, 立つ が含まれている画像&#10;&#10;自動的に生成された説明">
            <a:extLst>
              <a:ext uri="{FF2B5EF4-FFF2-40B4-BE49-F238E27FC236}">
                <a16:creationId xmlns:a16="http://schemas.microsoft.com/office/drawing/2014/main" id="{00AD822C-0A1F-40E8-8547-861161A6E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74" y="2557303"/>
            <a:ext cx="4242268" cy="3057544"/>
          </a:xfrm>
          <a:prstGeom prst="rect">
            <a:avLst/>
          </a:prstGeom>
        </p:spPr>
      </p:pic>
      <p:sp>
        <p:nvSpPr>
          <p:cNvPr id="9" name="タイトル 8" hidden="1">
            <a:extLst>
              <a:ext uri="{FF2B5EF4-FFF2-40B4-BE49-F238E27FC236}">
                <a16:creationId xmlns:a16="http://schemas.microsoft.com/office/drawing/2014/main" id="{FEBE39E3-389E-424A-BBC8-D103BC61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ill Sans" panose="020B0502020104020203" pitchFamily="34" charset="-79"/>
              </a:rPr>
              <a:t>タイトル</a:t>
            </a:r>
            <a:endParaRPr lang="ja" dirty="0"/>
          </a:p>
        </p:txBody>
      </p:sp>
      <p:sp>
        <p:nvSpPr>
          <p:cNvPr id="13" name="長方形:1 つの角を切り取る 12" descr="フッター アクセント ボックス">
            <a:extLst>
              <a:ext uri="{FF2B5EF4-FFF2-40B4-BE49-F238E27FC236}">
                <a16:creationId xmlns:a16="http://schemas.microsoft.com/office/drawing/2014/main" id="{B36D0ADB-FA1F-4489-86B3-B4A6906DB881}"/>
              </a:ext>
            </a:extLst>
          </p:cNvPr>
          <p:cNvSpPr/>
          <p:nvPr/>
        </p:nvSpPr>
        <p:spPr>
          <a:xfrm flipH="1">
            <a:off x="10025268" y="6356350"/>
            <a:ext cx="672142" cy="501650"/>
          </a:xfrm>
          <a:prstGeom prst="snip1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3C8AE-92D1-4381-AB5D-D73573EB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478F-E849-4A8C-AF1F-CBCC78A7CBFA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618826A1-4E90-405A-AE28-5500B0A362E3}"/>
              </a:ext>
            </a:extLst>
          </p:cNvPr>
          <p:cNvSpPr/>
          <p:nvPr/>
        </p:nvSpPr>
        <p:spPr>
          <a:xfrm flipH="1">
            <a:off x="-147439" y="4527494"/>
            <a:ext cx="6086226" cy="2131595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長方形 13" descr="白色の背景のブロック">
            <a:extLst>
              <a:ext uri="{FF2B5EF4-FFF2-40B4-BE49-F238E27FC236}">
                <a16:creationId xmlns:a16="http://schemas.microsoft.com/office/drawing/2014/main" id="{3C1F0EB8-D260-4FB6-ACF6-6E86B9A02919}"/>
              </a:ext>
            </a:extLst>
          </p:cNvPr>
          <p:cNvSpPr/>
          <p:nvPr/>
        </p:nvSpPr>
        <p:spPr>
          <a:xfrm>
            <a:off x="-298383" y="4674706"/>
            <a:ext cx="5905077" cy="2002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長方形 14">
            <a:extLst>
              <a:ext uri="{FF2B5EF4-FFF2-40B4-BE49-F238E27FC236}">
                <a16:creationId xmlns:a16="http://schemas.microsoft.com/office/drawing/2014/main" id="{685BD98E-0E03-487A-995C-B553BD4B6C18}"/>
              </a:ext>
            </a:extLst>
          </p:cNvPr>
          <p:cNvSpPr/>
          <p:nvPr/>
        </p:nvSpPr>
        <p:spPr>
          <a:xfrm>
            <a:off x="22427" y="4842806"/>
            <a:ext cx="5107838" cy="1738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Bebas"/>
              </a:rPr>
              <a:t>第一部　④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Bebas"/>
              </a:rPr>
              <a:t>-6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Bebas"/>
              </a:rPr>
              <a:t>ワールドカフェ（グループ対話～発表）</a:t>
            </a:r>
            <a:endParaRPr kumimoji="0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Beba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kumimoji="0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Beba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Bebas"/>
              </a:rPr>
              <a:t>ファシリテーター　プライムコンサルタント　津留慶幸</a:t>
            </a:r>
            <a:endParaRPr kumimoji="0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Bebas"/>
            </a:endParaRPr>
          </a:p>
          <a:p>
            <a:pPr lvl="0"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ja-JP" altLang="en-US" sz="2400" dirty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Bebas"/>
              </a:rPr>
              <a:t>第一部　⑤　謝辞～第一部終了</a:t>
            </a:r>
            <a:endParaRPr lang="en-US" altLang="ja-JP" sz="2400" dirty="0">
              <a:solidFill>
                <a:srgbClr val="2F3342"/>
              </a:solidFill>
              <a:latin typeface="Meiryo UI" panose="020B0604030504040204" pitchFamily="50" charset="-128"/>
              <a:ea typeface="Meiryo UI" panose="020B0604030504040204" pitchFamily="50" charset="-128"/>
              <a:sym typeface="Bebas"/>
            </a:endParaRPr>
          </a:p>
          <a:p>
            <a:pPr lvl="0"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Bebas"/>
              </a:rPr>
              <a:t>代表　菊谷寛之より</a:t>
            </a:r>
            <a:endParaRPr kumimoji="0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Bebas"/>
            </a:endParaRPr>
          </a:p>
        </p:txBody>
      </p:sp>
      <p:pic>
        <p:nvPicPr>
          <p:cNvPr id="20" name="図 19" descr="人, 屋内, テーブル, 事務所 が含まれている画像&#10;&#10;自動的に生成された説明">
            <a:extLst>
              <a:ext uri="{FF2B5EF4-FFF2-40B4-BE49-F238E27FC236}">
                <a16:creationId xmlns:a16="http://schemas.microsoft.com/office/drawing/2014/main" id="{CB0E22D6-EC95-47A4-8A86-3BFE5EA62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6" y="340725"/>
            <a:ext cx="4371809" cy="2428783"/>
          </a:xfrm>
          <a:prstGeom prst="rect">
            <a:avLst/>
          </a:prstGeom>
        </p:spPr>
      </p:pic>
      <p:pic>
        <p:nvPicPr>
          <p:cNvPr id="17" name="図 16" descr="テーブルを囲んでいる人達&#10;&#10;自動的に生成された説明">
            <a:extLst>
              <a:ext uri="{FF2B5EF4-FFF2-40B4-BE49-F238E27FC236}">
                <a16:creationId xmlns:a16="http://schemas.microsoft.com/office/drawing/2014/main" id="{52FDC71A-9EF3-4903-B26F-32FCFD9A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641" y="190262"/>
            <a:ext cx="3366353" cy="2368915"/>
          </a:xfrm>
          <a:prstGeom prst="rect">
            <a:avLst/>
          </a:prstGeom>
        </p:spPr>
      </p:pic>
      <p:pic>
        <p:nvPicPr>
          <p:cNvPr id="7" name="図 6" descr="テーブルの周りに集まっている人たち&#10;&#10;自動的に生成された説明">
            <a:extLst>
              <a:ext uri="{FF2B5EF4-FFF2-40B4-BE49-F238E27FC236}">
                <a16:creationId xmlns:a16="http://schemas.microsoft.com/office/drawing/2014/main" id="{8E093737-5EF7-42CB-8368-52C2FDE30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135" y="1788212"/>
            <a:ext cx="3619640" cy="251006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D2E36E6-6127-47F1-B7A4-0B04AD53E343}"/>
              </a:ext>
            </a:extLst>
          </p:cNvPr>
          <p:cNvSpPr txBox="1"/>
          <p:nvPr/>
        </p:nvSpPr>
        <p:spPr>
          <a:xfrm>
            <a:off x="5976478" y="4652334"/>
            <a:ext cx="2916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2"/>
                </a:solidFill>
              </a:rPr>
              <a:t>最後にグループで話し合ったことを発表していただき、代表の菊谷より謝辞を述べ、第一部を終了いたしました</a:t>
            </a:r>
            <a:endParaRPr kumimoji="1" lang="en-US" altLang="ja-JP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41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F400"/>
      </a:accent1>
      <a:accent2>
        <a:srgbClr val="05D74D"/>
      </a:accent2>
      <a:accent3>
        <a:srgbClr val="2F3342"/>
      </a:accent3>
      <a:accent4>
        <a:srgbClr val="038B30"/>
      </a:accent4>
      <a:accent5>
        <a:srgbClr val="05EE55"/>
      </a:accent5>
      <a:accent6>
        <a:srgbClr val="70AD47"/>
      </a:accent6>
      <a:hlink>
        <a:srgbClr val="05D74D"/>
      </a:hlink>
      <a:folHlink>
        <a:srgbClr val="C0F40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460_TF56051434" id="{90F9151E-756C-4DFA-B5AB-8E52538301B6}" vid="{D26CF4C2-4344-46C7-8FD4-C11331B25E2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027A4745986934DAAEE07ABACEB6B67" ma:contentTypeVersion="15" ma:contentTypeDescription="新しいドキュメントを作成します。" ma:contentTypeScope="" ma:versionID="5f1e2cc4c539bc5b65d1ba824203a17f">
  <xsd:schema xmlns:xsd="http://www.w3.org/2001/XMLSchema" xmlns:xs="http://www.w3.org/2001/XMLSchema" xmlns:p="http://schemas.microsoft.com/office/2006/metadata/properties" xmlns:ns2="25d33b4b-4d2e-42a3-bc59-fed7d7a97896" xmlns:ns3="43938c1e-a371-4683-b20d-1569bb4922b6" targetNamespace="http://schemas.microsoft.com/office/2006/metadata/properties" ma:root="true" ma:fieldsID="c1f77f4d51f216d751174c569c6a53c7" ns2:_="" ns3:_="">
    <xsd:import namespace="25d33b4b-4d2e-42a3-bc59-fed7d7a97896"/>
    <xsd:import namespace="43938c1e-a371-4683-b20d-1569bb492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_x30b5__x30a4__x30ba_" minOccurs="0"/>
                <xsd:element ref="ns2:MediaServiceEventHashCode" minOccurs="0"/>
                <xsd:element ref="ns2:MediaServiceGenerationTime" minOccurs="0"/>
                <xsd:element ref="ns3:fb9fdefc784f40508e258afacdbde01e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33b4b-4d2e-42a3-bc59-fed7d7a978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x30b5__x30a4__x30ba_" ma:index="16" nillable="true" ma:displayName="サイズ" ma:internalName="_x30b5__x30a4__x30ba_" ma:percentage="FALSE">
      <xsd:simpleType>
        <xsd:restriction base="dms:Number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38c1e-a371-4683-b20d-1569bb492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fb9fdefc784f40508e258afacdbde01e" ma:index="20" nillable="true" ma:taxonomy="true" ma:internalName="fb9fdefc784f40508e258afacdbde01e" ma:taxonomyFieldName="_x30bf__x30b0_" ma:displayName="タグ" ma:default="" ma:fieldId="{fb9fdefc-784f-4050-8e25-8afacdbde01e}" ma:sspId="19522472-3c6b-4c3e-8efa-25a7be894170" ma:termSetId="39a14184-9da9-4e78-b422-8b30818894e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21" nillable="true" ma:displayName="Taxonomy Catch All Column" ma:hidden="true" ma:list="{6b8764ce-b79f-483e-9279-3586bbeb0750}" ma:internalName="TaxCatchAll" ma:showField="CatchAllData" ma:web="43938c1e-a371-4683-b20d-1569bb492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b9fdefc784f40508e258afacdbde01e xmlns="43938c1e-a371-4683-b20d-1569bb4922b6">
      <Terms xmlns="http://schemas.microsoft.com/office/infopath/2007/PartnerControls"/>
    </fb9fdefc784f40508e258afacdbde01e>
    <TaxCatchAll xmlns="43938c1e-a371-4683-b20d-1569bb4922b6"/>
    <_x30b5__x30a4__x30ba_ xmlns="25d33b4b-4d2e-42a3-bc59-fed7d7a97896" xsi:nil="true"/>
  </documentManagement>
</p:properties>
</file>

<file path=customXml/itemProps1.xml><?xml version="1.0" encoding="utf-8"?>
<ds:datastoreItem xmlns:ds="http://schemas.openxmlformats.org/officeDocument/2006/customXml" ds:itemID="{C6962213-E687-4DBC-91B8-F0C5E8A431BD}"/>
</file>

<file path=customXml/itemProps2.xml><?xml version="1.0" encoding="utf-8"?>
<ds:datastoreItem xmlns:ds="http://schemas.openxmlformats.org/officeDocument/2006/customXml" ds:itemID="{993CBD2A-F701-404E-A1CA-CD03222853C8}"/>
</file>

<file path=customXml/itemProps3.xml><?xml version="1.0" encoding="utf-8"?>
<ds:datastoreItem xmlns:ds="http://schemas.openxmlformats.org/officeDocument/2006/customXml" ds:itemID="{4D4BD818-4BE4-49C4-B0AC-E206AE0A7569}"/>
</file>

<file path=docProps/app.xml><?xml version="1.0" encoding="utf-8"?>
<Properties xmlns="http://schemas.openxmlformats.org/officeDocument/2006/extended-properties" xmlns:vt="http://schemas.openxmlformats.org/officeDocument/2006/docPropsVTypes">
  <Template>簡易 モダニスト プレゼンテーション</Template>
  <TotalTime>0</TotalTime>
  <Words>542</Words>
  <Application>Microsoft Office PowerPoint</Application>
  <PresentationFormat>画面に合わせる (4:3)</PresentationFormat>
  <Paragraphs>1193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Meiryo UI</vt:lpstr>
      <vt:lpstr>Arial</vt:lpstr>
      <vt:lpstr>Calibri</vt:lpstr>
      <vt:lpstr>Office テーマ</vt:lpstr>
      <vt:lpstr>プライムコンサルタント創立20周年記念</vt:lpstr>
      <vt:lpstr>タイトル</vt:lpstr>
      <vt:lpstr>タイトル</vt:lpstr>
      <vt:lpstr>タイトル</vt:lpstr>
      <vt:lpstr>タイトル</vt:lpstr>
      <vt:lpstr>タイトル</vt:lpstr>
      <vt:lpstr>タイトル</vt:lpstr>
      <vt:lpstr>タイトル</vt:lpstr>
      <vt:lpstr>タイトル</vt:lpstr>
      <vt:lpstr>タイトル</vt:lpstr>
      <vt:lpstr>タイトル</vt:lpstr>
      <vt:lpstr>タイトル</vt:lpstr>
      <vt:lpstr>タイトル</vt:lpstr>
      <vt:lpstr>ありがとうございました 今後ともどうぞよろしく お願い申し上げます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2019-11-15T03:51:31Z</dcterms:created>
  <dcterms:modified xsi:type="dcterms:W3CDTF">2019-11-22T03:08:42Z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2018-08-01T18:32:06.5268786Z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0x010100A027A4745986934DAAEE07ABACEB6B67</vt:lpwstr>
  </property>
</Properties>
</file>